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7" r:id="rId2"/>
    <p:sldId id="256" r:id="rId3"/>
    <p:sldId id="257" r:id="rId4"/>
    <p:sldId id="258" r:id="rId5"/>
    <p:sldId id="259" r:id="rId6"/>
    <p:sldId id="292" r:id="rId7"/>
    <p:sldId id="260" r:id="rId8"/>
    <p:sldId id="293" r:id="rId9"/>
    <p:sldId id="291" r:id="rId10"/>
    <p:sldId id="295" r:id="rId11"/>
    <p:sldId id="294" r:id="rId12"/>
    <p:sldId id="296" r:id="rId13"/>
    <p:sldId id="29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DDEC1D2-7847-41A1-A602-5CA20ED99CB8}">
          <p14:sldIdLst>
            <p14:sldId id="297"/>
            <p14:sldId id="256"/>
            <p14:sldId id="257"/>
            <p14:sldId id="258"/>
            <p14:sldId id="259"/>
            <p14:sldId id="292"/>
            <p14:sldId id="260"/>
            <p14:sldId id="293"/>
            <p14:sldId id="291"/>
            <p14:sldId id="295"/>
            <p14:sldId id="294"/>
          </p14:sldIdLst>
        </p14:section>
        <p14:section name="作者信息" id="{BB5E02FD-33B1-4389-9027-BA5954D1059F}">
          <p14:sldIdLst>
            <p14:sldId id="296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E56"/>
    <a:srgbClr val="F1ECE7"/>
    <a:srgbClr val="D8C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28" y="108"/>
      </p:cViewPr>
      <p:guideLst>
        <p:guide orient="horz" pos="2160"/>
        <p:guide pos="3840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242AE-3A8D-4A2A-B941-4D99E50D2772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49179-4A03-44B0-A472-2E6E90D57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64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49179-4A03-44B0-A472-2E6E90D570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5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76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&#10;&#10;描述已自动生成">
            <a:extLst>
              <a:ext uri="{FF2B5EF4-FFF2-40B4-BE49-F238E27FC236}">
                <a16:creationId xmlns:a16="http://schemas.microsoft.com/office/drawing/2014/main" xmlns="" id="{C830EB1A-27E8-40D6-8C1C-2022340471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6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microsoft.com/office/2007/relationships/hdphoto" Target="../media/hdphoto10.wdp"/><Relationship Id="rId9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51pptmoban.com/shejishi/wangchiyaodexiaogongzi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5.jpe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3.jpeg"/><Relationship Id="rId5" Type="http://schemas.openxmlformats.org/officeDocument/2006/relationships/image" Target="../media/image19.png"/><Relationship Id="rId10" Type="http://schemas.openxmlformats.org/officeDocument/2006/relationships/image" Target="../media/image22.jpeg"/><Relationship Id="rId4" Type="http://schemas.microsoft.com/office/2007/relationships/hdphoto" Target="../media/hdphoto4.wdp"/><Relationship Id="rId9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2.png"/><Relationship Id="rId3" Type="http://schemas.openxmlformats.org/officeDocument/2006/relationships/image" Target="../media/image6.png"/><Relationship Id="rId21" Type="http://schemas.openxmlformats.org/officeDocument/2006/relationships/image" Target="../media/image37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34.jpeg"/><Relationship Id="rId20" Type="http://schemas.microsoft.com/office/2007/relationships/hdphoto" Target="../media/hdphoto7.wdp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30.png"/><Relationship Id="rId24" Type="http://schemas.openxmlformats.org/officeDocument/2006/relationships/image" Target="../media/image40.jpeg"/><Relationship Id="rId5" Type="http://schemas.openxmlformats.org/officeDocument/2006/relationships/image" Target="../media/image7.png"/><Relationship Id="rId15" Type="http://schemas.openxmlformats.org/officeDocument/2006/relationships/image" Target="../media/image33.jpe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9.png"/><Relationship Id="rId19" Type="http://schemas.openxmlformats.org/officeDocument/2006/relationships/image" Target="../media/image20.png"/><Relationship Id="rId4" Type="http://schemas.microsoft.com/office/2007/relationships/hdphoto" Target="../media/hdphoto4.wdp"/><Relationship Id="rId9" Type="http://schemas.openxmlformats.org/officeDocument/2006/relationships/image" Target="../media/image28.png"/><Relationship Id="rId14" Type="http://schemas.openxmlformats.org/officeDocument/2006/relationships/image" Target="../media/image21.jpe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.png"/><Relationship Id="rId21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11.png"/><Relationship Id="rId16" Type="http://schemas.openxmlformats.org/officeDocument/2006/relationships/image" Target="../media/image28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47.png"/><Relationship Id="rId5" Type="http://schemas.openxmlformats.org/officeDocument/2006/relationships/image" Target="../media/image6.png"/><Relationship Id="rId15" Type="http://schemas.openxmlformats.org/officeDocument/2006/relationships/image" Target="../media/image51.png"/><Relationship Id="rId10" Type="http://schemas.openxmlformats.org/officeDocument/2006/relationships/image" Target="../media/image37.png"/><Relationship Id="rId19" Type="http://schemas.openxmlformats.org/officeDocument/2006/relationships/image" Target="../media/image54.png"/><Relationship Id="rId4" Type="http://schemas.microsoft.com/office/2007/relationships/hdphoto" Target="../media/hdphoto2.wdp"/><Relationship Id="rId9" Type="http://schemas.openxmlformats.org/officeDocument/2006/relationships/image" Target="../media/image46.png"/><Relationship Id="rId14" Type="http://schemas.openxmlformats.org/officeDocument/2006/relationships/image" Target="../media/image50.png"/><Relationship Id="rId22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2.wdp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9.wdp"/><Relationship Id="rId4" Type="http://schemas.openxmlformats.org/officeDocument/2006/relationships/image" Target="../media/image56.png"/><Relationship Id="rId9" Type="http://schemas.openxmlformats.org/officeDocument/2006/relationships/image" Target="../media/image5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1.png"/><Relationship Id="rId7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1.wdp"/><Relationship Id="rId7" Type="http://schemas.openxmlformats.org/officeDocument/2006/relationships/image" Target="../media/image7.png"/><Relationship Id="rId12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F549C24-512C-419B-872D-7A685603B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F887D39-B613-40E8-8D13-9374A158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3C4AA1A-A796-4228-9133-50F5D10DF80F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80C85AA-3FEB-4A3B-9D53-DE7F3F73B1BA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BE70D33-39EF-4680-9CF4-74C0DF445170}"/>
              </a:ext>
            </a:extLst>
          </p:cNvPr>
          <p:cNvSpPr txBox="1"/>
          <p:nvPr/>
        </p:nvSpPr>
        <p:spPr>
          <a:xfrm>
            <a:off x="1374394" y="2296780"/>
            <a:ext cx="2062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40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F2326326-1B97-41C4-ABF7-0E76262394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9739" y="1225550"/>
            <a:ext cx="3200400" cy="4406900"/>
          </a:xfrm>
          <a:custGeom>
            <a:avLst/>
            <a:gdLst>
              <a:gd name="connsiteX0" fmla="*/ 432975 w 3200400"/>
              <a:gd name="connsiteY0" fmla="*/ 3607 h 4406900"/>
              <a:gd name="connsiteX1" fmla="*/ 446796 w 3200400"/>
              <a:gd name="connsiteY1" fmla="*/ 5382 h 4406900"/>
              <a:gd name="connsiteX2" fmla="*/ 452152 w 3200400"/>
              <a:gd name="connsiteY2" fmla="*/ 6502 h 4406900"/>
              <a:gd name="connsiteX3" fmla="*/ 446278 w 3200400"/>
              <a:gd name="connsiteY3" fmla="*/ 5803 h 4406900"/>
              <a:gd name="connsiteX4" fmla="*/ 432975 w 3200400"/>
              <a:gd name="connsiteY4" fmla="*/ 3607 h 4406900"/>
              <a:gd name="connsiteX5" fmla="*/ 2341204 w 3200400"/>
              <a:gd name="connsiteY5" fmla="*/ 0 h 4406900"/>
              <a:gd name="connsiteX6" fmla="*/ 2518183 w 3200400"/>
              <a:gd name="connsiteY6" fmla="*/ 15852 h 4406900"/>
              <a:gd name="connsiteX7" fmla="*/ 2544402 w 3200400"/>
              <a:gd name="connsiteY7" fmla="*/ 23780 h 4406900"/>
              <a:gd name="connsiteX8" fmla="*/ 2649279 w 3200400"/>
              <a:gd name="connsiteY8" fmla="*/ 31705 h 4406900"/>
              <a:gd name="connsiteX9" fmla="*/ 2911469 w 3200400"/>
              <a:gd name="connsiteY9" fmla="*/ 23780 h 4406900"/>
              <a:gd name="connsiteX10" fmla="*/ 2977017 w 3200400"/>
              <a:gd name="connsiteY10" fmla="*/ 31705 h 4406900"/>
              <a:gd name="connsiteX11" fmla="*/ 3147441 w 3200400"/>
              <a:gd name="connsiteY11" fmla="*/ 39631 h 4406900"/>
              <a:gd name="connsiteX12" fmla="*/ 3167105 w 3200400"/>
              <a:gd name="connsiteY12" fmla="*/ 63409 h 4406900"/>
              <a:gd name="connsiteX13" fmla="*/ 3186768 w 3200400"/>
              <a:gd name="connsiteY13" fmla="*/ 142669 h 4406900"/>
              <a:gd name="connsiteX14" fmla="*/ 3193323 w 3200400"/>
              <a:gd name="connsiteY14" fmla="*/ 229857 h 4406900"/>
              <a:gd name="connsiteX15" fmla="*/ 3199879 w 3200400"/>
              <a:gd name="connsiteY15" fmla="*/ 277414 h 4406900"/>
              <a:gd name="connsiteX16" fmla="*/ 3193323 w 3200400"/>
              <a:gd name="connsiteY16" fmla="*/ 443861 h 4406900"/>
              <a:gd name="connsiteX17" fmla="*/ 3180213 w 3200400"/>
              <a:gd name="connsiteY17" fmla="*/ 475565 h 4406900"/>
              <a:gd name="connsiteX18" fmla="*/ 3186768 w 3200400"/>
              <a:gd name="connsiteY18" fmla="*/ 634086 h 4406900"/>
              <a:gd name="connsiteX19" fmla="*/ 3193323 w 3200400"/>
              <a:gd name="connsiteY19" fmla="*/ 657865 h 4406900"/>
              <a:gd name="connsiteX20" fmla="*/ 3180213 w 3200400"/>
              <a:gd name="connsiteY20" fmla="*/ 752978 h 4406900"/>
              <a:gd name="connsiteX21" fmla="*/ 3167105 w 3200400"/>
              <a:gd name="connsiteY21" fmla="*/ 776756 h 4406900"/>
              <a:gd name="connsiteX22" fmla="*/ 3160550 w 3200400"/>
              <a:gd name="connsiteY22" fmla="*/ 800535 h 4406900"/>
              <a:gd name="connsiteX23" fmla="*/ 3147441 w 3200400"/>
              <a:gd name="connsiteY23" fmla="*/ 824313 h 4406900"/>
              <a:gd name="connsiteX24" fmla="*/ 3167105 w 3200400"/>
              <a:gd name="connsiteY24" fmla="*/ 879796 h 4406900"/>
              <a:gd name="connsiteX25" fmla="*/ 3173660 w 3200400"/>
              <a:gd name="connsiteY25" fmla="*/ 903573 h 4406900"/>
              <a:gd name="connsiteX26" fmla="*/ 3167105 w 3200400"/>
              <a:gd name="connsiteY26" fmla="*/ 951130 h 4406900"/>
              <a:gd name="connsiteX27" fmla="*/ 3127775 w 3200400"/>
              <a:gd name="connsiteY27" fmla="*/ 982834 h 4406900"/>
              <a:gd name="connsiteX28" fmla="*/ 3140885 w 3200400"/>
              <a:gd name="connsiteY28" fmla="*/ 1054170 h 4406900"/>
              <a:gd name="connsiteX29" fmla="*/ 3153994 w 3200400"/>
              <a:gd name="connsiteY29" fmla="*/ 1085874 h 4406900"/>
              <a:gd name="connsiteX30" fmla="*/ 3167105 w 3200400"/>
              <a:gd name="connsiteY30" fmla="*/ 1125504 h 4406900"/>
              <a:gd name="connsiteX31" fmla="*/ 3173660 w 3200400"/>
              <a:gd name="connsiteY31" fmla="*/ 1149283 h 4406900"/>
              <a:gd name="connsiteX32" fmla="*/ 3186768 w 3200400"/>
              <a:gd name="connsiteY32" fmla="*/ 1173060 h 4406900"/>
              <a:gd name="connsiteX33" fmla="*/ 3193323 w 3200400"/>
              <a:gd name="connsiteY33" fmla="*/ 1204765 h 4406900"/>
              <a:gd name="connsiteX34" fmla="*/ 3153994 w 3200400"/>
              <a:gd name="connsiteY34" fmla="*/ 1291952 h 4406900"/>
              <a:gd name="connsiteX35" fmla="*/ 3140885 w 3200400"/>
              <a:gd name="connsiteY35" fmla="*/ 1410843 h 4406900"/>
              <a:gd name="connsiteX36" fmla="*/ 3121221 w 3200400"/>
              <a:gd name="connsiteY36" fmla="*/ 1458399 h 4406900"/>
              <a:gd name="connsiteX37" fmla="*/ 3101556 w 3200400"/>
              <a:gd name="connsiteY37" fmla="*/ 1466326 h 4406900"/>
              <a:gd name="connsiteX38" fmla="*/ 3055674 w 3200400"/>
              <a:gd name="connsiteY38" fmla="*/ 1474251 h 4406900"/>
              <a:gd name="connsiteX39" fmla="*/ 3036009 w 3200400"/>
              <a:gd name="connsiteY39" fmla="*/ 1498030 h 4406900"/>
              <a:gd name="connsiteX40" fmla="*/ 3095002 w 3200400"/>
              <a:gd name="connsiteY40" fmla="*/ 1577291 h 4406900"/>
              <a:gd name="connsiteX41" fmla="*/ 3081893 w 3200400"/>
              <a:gd name="connsiteY41" fmla="*/ 1601068 h 4406900"/>
              <a:gd name="connsiteX42" fmla="*/ 3121221 w 3200400"/>
              <a:gd name="connsiteY42" fmla="*/ 1704108 h 4406900"/>
              <a:gd name="connsiteX43" fmla="*/ 3167105 w 3200400"/>
              <a:gd name="connsiteY43" fmla="*/ 1775442 h 4406900"/>
              <a:gd name="connsiteX44" fmla="*/ 3180213 w 3200400"/>
              <a:gd name="connsiteY44" fmla="*/ 1870555 h 4406900"/>
              <a:gd name="connsiteX45" fmla="*/ 3180213 w 3200400"/>
              <a:gd name="connsiteY45" fmla="*/ 2140042 h 4406900"/>
              <a:gd name="connsiteX46" fmla="*/ 3153994 w 3200400"/>
              <a:gd name="connsiteY46" fmla="*/ 2258934 h 4406900"/>
              <a:gd name="connsiteX47" fmla="*/ 3160550 w 3200400"/>
              <a:gd name="connsiteY47" fmla="*/ 2306490 h 4406900"/>
              <a:gd name="connsiteX48" fmla="*/ 3167105 w 3200400"/>
              <a:gd name="connsiteY48" fmla="*/ 2330267 h 4406900"/>
              <a:gd name="connsiteX49" fmla="*/ 3173660 w 3200400"/>
              <a:gd name="connsiteY49" fmla="*/ 2361972 h 4406900"/>
              <a:gd name="connsiteX50" fmla="*/ 3167105 w 3200400"/>
              <a:gd name="connsiteY50" fmla="*/ 2449160 h 4406900"/>
              <a:gd name="connsiteX51" fmla="*/ 3134331 w 3200400"/>
              <a:gd name="connsiteY51" fmla="*/ 2457085 h 4406900"/>
              <a:gd name="connsiteX52" fmla="*/ 3108112 w 3200400"/>
              <a:gd name="connsiteY52" fmla="*/ 2472937 h 4406900"/>
              <a:gd name="connsiteX53" fmla="*/ 3088447 w 3200400"/>
              <a:gd name="connsiteY53" fmla="*/ 2480864 h 4406900"/>
              <a:gd name="connsiteX54" fmla="*/ 3075337 w 3200400"/>
              <a:gd name="connsiteY54" fmla="*/ 2520493 h 4406900"/>
              <a:gd name="connsiteX55" fmla="*/ 3088447 w 3200400"/>
              <a:gd name="connsiteY55" fmla="*/ 2552198 h 4406900"/>
              <a:gd name="connsiteX56" fmla="*/ 3095210 w 3200400"/>
              <a:gd name="connsiteY56" fmla="*/ 2571980 h 4406900"/>
              <a:gd name="connsiteX57" fmla="*/ 3096173 w 3200400"/>
              <a:gd name="connsiteY57" fmla="*/ 2575437 h 4406900"/>
              <a:gd name="connsiteX58" fmla="*/ 3093477 w 3200400"/>
              <a:gd name="connsiteY58" fmla="*/ 2570413 h 4406900"/>
              <a:gd name="connsiteX59" fmla="*/ 3097323 w 3200400"/>
              <a:gd name="connsiteY59" fmla="*/ 2579573 h 4406900"/>
              <a:gd name="connsiteX60" fmla="*/ 3096173 w 3200400"/>
              <a:gd name="connsiteY60" fmla="*/ 2575437 h 4406900"/>
              <a:gd name="connsiteX61" fmla="*/ 3097990 w 3200400"/>
              <a:gd name="connsiteY61" fmla="*/ 2578825 h 4406900"/>
              <a:gd name="connsiteX62" fmla="*/ 3108112 w 3200400"/>
              <a:gd name="connsiteY62" fmla="*/ 2599754 h 4406900"/>
              <a:gd name="connsiteX63" fmla="*/ 3121221 w 3200400"/>
              <a:gd name="connsiteY63" fmla="*/ 2631459 h 4406900"/>
              <a:gd name="connsiteX64" fmla="*/ 3127775 w 3200400"/>
              <a:gd name="connsiteY64" fmla="*/ 2655237 h 4406900"/>
              <a:gd name="connsiteX65" fmla="*/ 3140885 w 3200400"/>
              <a:gd name="connsiteY65" fmla="*/ 2679015 h 4406900"/>
              <a:gd name="connsiteX66" fmla="*/ 3147441 w 3200400"/>
              <a:gd name="connsiteY66" fmla="*/ 2702794 h 4406900"/>
              <a:gd name="connsiteX67" fmla="*/ 3167105 w 3200400"/>
              <a:gd name="connsiteY67" fmla="*/ 2726572 h 4406900"/>
              <a:gd name="connsiteX68" fmla="*/ 3173660 w 3200400"/>
              <a:gd name="connsiteY68" fmla="*/ 2861316 h 4406900"/>
              <a:gd name="connsiteX69" fmla="*/ 3186768 w 3200400"/>
              <a:gd name="connsiteY69" fmla="*/ 2908872 h 4406900"/>
              <a:gd name="connsiteX70" fmla="*/ 3180213 w 3200400"/>
              <a:gd name="connsiteY70" fmla="*/ 3027762 h 4406900"/>
              <a:gd name="connsiteX71" fmla="*/ 3167105 w 3200400"/>
              <a:gd name="connsiteY71" fmla="*/ 3075319 h 4406900"/>
              <a:gd name="connsiteX72" fmla="*/ 3173660 w 3200400"/>
              <a:gd name="connsiteY72" fmla="*/ 3154580 h 4406900"/>
              <a:gd name="connsiteX73" fmla="*/ 3186768 w 3200400"/>
              <a:gd name="connsiteY73" fmla="*/ 3202137 h 4406900"/>
              <a:gd name="connsiteX74" fmla="*/ 3180213 w 3200400"/>
              <a:gd name="connsiteY74" fmla="*/ 3360658 h 4406900"/>
              <a:gd name="connsiteX75" fmla="*/ 3167105 w 3200400"/>
              <a:gd name="connsiteY75" fmla="*/ 3384437 h 4406900"/>
              <a:gd name="connsiteX76" fmla="*/ 3199879 w 3200400"/>
              <a:gd name="connsiteY76" fmla="*/ 3590515 h 4406900"/>
              <a:gd name="connsiteX77" fmla="*/ 3186768 w 3200400"/>
              <a:gd name="connsiteY77" fmla="*/ 3867927 h 4406900"/>
              <a:gd name="connsiteX78" fmla="*/ 3180213 w 3200400"/>
              <a:gd name="connsiteY78" fmla="*/ 3891706 h 4406900"/>
              <a:gd name="connsiteX79" fmla="*/ 3160550 w 3200400"/>
              <a:gd name="connsiteY79" fmla="*/ 3947187 h 4406900"/>
              <a:gd name="connsiteX80" fmla="*/ 3167105 w 3200400"/>
              <a:gd name="connsiteY80" fmla="*/ 4042300 h 4406900"/>
              <a:gd name="connsiteX81" fmla="*/ 3180213 w 3200400"/>
              <a:gd name="connsiteY81" fmla="*/ 4200823 h 4406900"/>
              <a:gd name="connsiteX82" fmla="*/ 3088447 w 3200400"/>
              <a:gd name="connsiteY82" fmla="*/ 4288010 h 4406900"/>
              <a:gd name="connsiteX83" fmla="*/ 3075337 w 3200400"/>
              <a:gd name="connsiteY83" fmla="*/ 4264231 h 4406900"/>
              <a:gd name="connsiteX84" fmla="*/ 3062228 w 3200400"/>
              <a:gd name="connsiteY84" fmla="*/ 4288010 h 4406900"/>
              <a:gd name="connsiteX85" fmla="*/ 2977017 w 3200400"/>
              <a:gd name="connsiteY85" fmla="*/ 4327640 h 4406900"/>
              <a:gd name="connsiteX86" fmla="*/ 2937688 w 3200400"/>
              <a:gd name="connsiteY86" fmla="*/ 4335567 h 4406900"/>
              <a:gd name="connsiteX87" fmla="*/ 2918023 w 3200400"/>
              <a:gd name="connsiteY87" fmla="*/ 4343492 h 4406900"/>
              <a:gd name="connsiteX88" fmla="*/ 2859031 w 3200400"/>
              <a:gd name="connsiteY88" fmla="*/ 4359344 h 4406900"/>
              <a:gd name="connsiteX89" fmla="*/ 2780374 w 3200400"/>
              <a:gd name="connsiteY89" fmla="*/ 4351419 h 4406900"/>
              <a:gd name="connsiteX90" fmla="*/ 2668942 w 3200400"/>
              <a:gd name="connsiteY90" fmla="*/ 4367271 h 4406900"/>
              <a:gd name="connsiteX91" fmla="*/ 2642723 w 3200400"/>
              <a:gd name="connsiteY91" fmla="*/ 4375196 h 4406900"/>
              <a:gd name="connsiteX92" fmla="*/ 2439526 w 3200400"/>
              <a:gd name="connsiteY92" fmla="*/ 4383123 h 4406900"/>
              <a:gd name="connsiteX93" fmla="*/ 2190445 w 3200400"/>
              <a:gd name="connsiteY93" fmla="*/ 4367271 h 4406900"/>
              <a:gd name="connsiteX94" fmla="*/ 2170780 w 3200400"/>
              <a:gd name="connsiteY94" fmla="*/ 4359344 h 4406900"/>
              <a:gd name="connsiteX95" fmla="*/ 2138007 w 3200400"/>
              <a:gd name="connsiteY95" fmla="*/ 4367271 h 4406900"/>
              <a:gd name="connsiteX96" fmla="*/ 2118342 w 3200400"/>
              <a:gd name="connsiteY96" fmla="*/ 4383123 h 4406900"/>
              <a:gd name="connsiteX97" fmla="*/ 2065904 w 3200400"/>
              <a:gd name="connsiteY97" fmla="*/ 4391048 h 4406900"/>
              <a:gd name="connsiteX98" fmla="*/ 1987247 w 3200400"/>
              <a:gd name="connsiteY98" fmla="*/ 4383123 h 4406900"/>
              <a:gd name="connsiteX99" fmla="*/ 1947918 w 3200400"/>
              <a:gd name="connsiteY99" fmla="*/ 4367271 h 4406900"/>
              <a:gd name="connsiteX100" fmla="*/ 1869261 w 3200400"/>
              <a:gd name="connsiteY100" fmla="*/ 4375196 h 4406900"/>
              <a:gd name="connsiteX101" fmla="*/ 1849597 w 3200400"/>
              <a:gd name="connsiteY101" fmla="*/ 4383123 h 4406900"/>
              <a:gd name="connsiteX102" fmla="*/ 1803714 w 3200400"/>
              <a:gd name="connsiteY102" fmla="*/ 4391048 h 4406900"/>
              <a:gd name="connsiteX103" fmla="*/ 1554633 w 3200400"/>
              <a:gd name="connsiteY103" fmla="*/ 4383123 h 4406900"/>
              <a:gd name="connsiteX104" fmla="*/ 1318662 w 3200400"/>
              <a:gd name="connsiteY104" fmla="*/ 4383123 h 4406900"/>
              <a:gd name="connsiteX105" fmla="*/ 1312107 w 3200400"/>
              <a:gd name="connsiteY105" fmla="*/ 4359344 h 4406900"/>
              <a:gd name="connsiteX106" fmla="*/ 1305552 w 3200400"/>
              <a:gd name="connsiteY106" fmla="*/ 4327640 h 4406900"/>
              <a:gd name="connsiteX107" fmla="*/ 1279333 w 3200400"/>
              <a:gd name="connsiteY107" fmla="*/ 4351419 h 4406900"/>
              <a:gd name="connsiteX108" fmla="*/ 1259669 w 3200400"/>
              <a:gd name="connsiteY108" fmla="*/ 4367271 h 4406900"/>
              <a:gd name="connsiteX109" fmla="*/ 1200676 w 3200400"/>
              <a:gd name="connsiteY109" fmla="*/ 4383123 h 4406900"/>
              <a:gd name="connsiteX110" fmla="*/ 951595 w 3200400"/>
              <a:gd name="connsiteY110" fmla="*/ 4375196 h 4406900"/>
              <a:gd name="connsiteX111" fmla="*/ 918822 w 3200400"/>
              <a:gd name="connsiteY111" fmla="*/ 4359344 h 4406900"/>
              <a:gd name="connsiteX112" fmla="*/ 892603 w 3200400"/>
              <a:gd name="connsiteY112" fmla="*/ 4351419 h 4406900"/>
              <a:gd name="connsiteX113" fmla="*/ 872937 w 3200400"/>
              <a:gd name="connsiteY113" fmla="*/ 4343492 h 4406900"/>
              <a:gd name="connsiteX114" fmla="*/ 807390 w 3200400"/>
              <a:gd name="connsiteY114" fmla="*/ 4351419 h 4406900"/>
              <a:gd name="connsiteX115" fmla="*/ 787726 w 3200400"/>
              <a:gd name="connsiteY115" fmla="*/ 4367271 h 4406900"/>
              <a:gd name="connsiteX116" fmla="*/ 748398 w 3200400"/>
              <a:gd name="connsiteY116" fmla="*/ 4383123 h 4406900"/>
              <a:gd name="connsiteX117" fmla="*/ 702514 w 3200400"/>
              <a:gd name="connsiteY117" fmla="*/ 4406900 h 4406900"/>
              <a:gd name="connsiteX118" fmla="*/ 663185 w 3200400"/>
              <a:gd name="connsiteY118" fmla="*/ 4398975 h 4406900"/>
              <a:gd name="connsiteX119" fmla="*/ 656631 w 3200400"/>
              <a:gd name="connsiteY119" fmla="*/ 4367271 h 4406900"/>
              <a:gd name="connsiteX120" fmla="*/ 459988 w 3200400"/>
              <a:gd name="connsiteY120" fmla="*/ 4359344 h 4406900"/>
              <a:gd name="connsiteX121" fmla="*/ 420660 w 3200400"/>
              <a:gd name="connsiteY121" fmla="*/ 4351419 h 4406900"/>
              <a:gd name="connsiteX122" fmla="*/ 394441 w 3200400"/>
              <a:gd name="connsiteY122" fmla="*/ 4343492 h 4406900"/>
              <a:gd name="connsiteX123" fmla="*/ 322337 w 3200400"/>
              <a:gd name="connsiteY123" fmla="*/ 4351419 h 4406900"/>
              <a:gd name="connsiteX124" fmla="*/ 296119 w 3200400"/>
              <a:gd name="connsiteY124" fmla="*/ 4367271 h 4406900"/>
              <a:gd name="connsiteX125" fmla="*/ 289564 w 3200400"/>
              <a:gd name="connsiteY125" fmla="*/ 4343492 h 4406900"/>
              <a:gd name="connsiteX126" fmla="*/ 283009 w 3200400"/>
              <a:gd name="connsiteY126" fmla="*/ 4303862 h 4406900"/>
              <a:gd name="connsiteX127" fmla="*/ 178133 w 3200400"/>
              <a:gd name="connsiteY127" fmla="*/ 4295935 h 4406900"/>
              <a:gd name="connsiteX128" fmla="*/ 119141 w 3200400"/>
              <a:gd name="connsiteY128" fmla="*/ 4256306 h 4406900"/>
              <a:gd name="connsiteX129" fmla="*/ 99476 w 3200400"/>
              <a:gd name="connsiteY129" fmla="*/ 4248379 h 4406900"/>
              <a:gd name="connsiteX130" fmla="*/ 92922 w 3200400"/>
              <a:gd name="connsiteY130" fmla="*/ 4224602 h 4406900"/>
              <a:gd name="connsiteX131" fmla="*/ 106031 w 3200400"/>
              <a:gd name="connsiteY131" fmla="*/ 4081932 h 4406900"/>
              <a:gd name="connsiteX132" fmla="*/ 79812 w 3200400"/>
              <a:gd name="connsiteY132" fmla="*/ 4050228 h 4406900"/>
              <a:gd name="connsiteX133" fmla="*/ 66703 w 3200400"/>
              <a:gd name="connsiteY133" fmla="*/ 4026448 h 4406900"/>
              <a:gd name="connsiteX134" fmla="*/ 73257 w 3200400"/>
              <a:gd name="connsiteY134" fmla="*/ 3963040 h 4406900"/>
              <a:gd name="connsiteX135" fmla="*/ 66703 w 3200400"/>
              <a:gd name="connsiteY135" fmla="*/ 3867927 h 4406900"/>
              <a:gd name="connsiteX136" fmla="*/ 53593 w 3200400"/>
              <a:gd name="connsiteY136" fmla="*/ 3812445 h 4406900"/>
              <a:gd name="connsiteX137" fmla="*/ 60147 w 3200400"/>
              <a:gd name="connsiteY137" fmla="*/ 3606367 h 4406900"/>
              <a:gd name="connsiteX138" fmla="*/ 73257 w 3200400"/>
              <a:gd name="connsiteY138" fmla="*/ 3574663 h 4406900"/>
              <a:gd name="connsiteX139" fmla="*/ 79812 w 3200400"/>
              <a:gd name="connsiteY139" fmla="*/ 3471623 h 4406900"/>
              <a:gd name="connsiteX140" fmla="*/ 99476 w 3200400"/>
              <a:gd name="connsiteY140" fmla="*/ 3416141 h 4406900"/>
              <a:gd name="connsiteX141" fmla="*/ 112585 w 3200400"/>
              <a:gd name="connsiteY141" fmla="*/ 3360658 h 4406900"/>
              <a:gd name="connsiteX142" fmla="*/ 125695 w 3200400"/>
              <a:gd name="connsiteY142" fmla="*/ 3336881 h 4406900"/>
              <a:gd name="connsiteX143" fmla="*/ 112585 w 3200400"/>
              <a:gd name="connsiteY143" fmla="*/ 3273471 h 4406900"/>
              <a:gd name="connsiteX144" fmla="*/ 92922 w 3200400"/>
              <a:gd name="connsiteY144" fmla="*/ 3249693 h 4406900"/>
              <a:gd name="connsiteX145" fmla="*/ 79812 w 3200400"/>
              <a:gd name="connsiteY145" fmla="*/ 3003985 h 4406900"/>
              <a:gd name="connsiteX146" fmla="*/ 86366 w 3200400"/>
              <a:gd name="connsiteY146" fmla="*/ 2861316 h 4406900"/>
              <a:gd name="connsiteX147" fmla="*/ 60147 w 3200400"/>
              <a:gd name="connsiteY147" fmla="*/ 2774128 h 4406900"/>
              <a:gd name="connsiteX148" fmla="*/ 47037 w 3200400"/>
              <a:gd name="connsiteY148" fmla="*/ 2575977 h 4406900"/>
              <a:gd name="connsiteX149" fmla="*/ 53593 w 3200400"/>
              <a:gd name="connsiteY149" fmla="*/ 2536346 h 4406900"/>
              <a:gd name="connsiteX150" fmla="*/ 66703 w 3200400"/>
              <a:gd name="connsiteY150" fmla="*/ 2512568 h 4406900"/>
              <a:gd name="connsiteX151" fmla="*/ 40484 w 3200400"/>
              <a:gd name="connsiteY151" fmla="*/ 2457085 h 4406900"/>
              <a:gd name="connsiteX152" fmla="*/ 20819 w 3200400"/>
              <a:gd name="connsiteY152" fmla="*/ 2441233 h 4406900"/>
              <a:gd name="connsiteX153" fmla="*/ 20819 w 3200400"/>
              <a:gd name="connsiteY153" fmla="*/ 2290638 h 4406900"/>
              <a:gd name="connsiteX154" fmla="*/ 40484 w 3200400"/>
              <a:gd name="connsiteY154" fmla="*/ 2266859 h 4406900"/>
              <a:gd name="connsiteX155" fmla="*/ 66703 w 3200400"/>
              <a:gd name="connsiteY155" fmla="*/ 2219302 h 4406900"/>
              <a:gd name="connsiteX156" fmla="*/ 79812 w 3200400"/>
              <a:gd name="connsiteY156" fmla="*/ 2171746 h 4406900"/>
              <a:gd name="connsiteX157" fmla="*/ 73257 w 3200400"/>
              <a:gd name="connsiteY157" fmla="*/ 2076633 h 4406900"/>
              <a:gd name="connsiteX158" fmla="*/ 60147 w 3200400"/>
              <a:gd name="connsiteY158" fmla="*/ 1965668 h 4406900"/>
              <a:gd name="connsiteX159" fmla="*/ 53593 w 3200400"/>
              <a:gd name="connsiteY159" fmla="*/ 1926038 h 4406900"/>
              <a:gd name="connsiteX160" fmla="*/ 47037 w 3200400"/>
              <a:gd name="connsiteY160" fmla="*/ 1791294 h 4406900"/>
              <a:gd name="connsiteX161" fmla="*/ 33928 w 3200400"/>
              <a:gd name="connsiteY161" fmla="*/ 1767517 h 4406900"/>
              <a:gd name="connsiteX162" fmla="*/ 47037 w 3200400"/>
              <a:gd name="connsiteY162" fmla="*/ 1680329 h 4406900"/>
              <a:gd name="connsiteX163" fmla="*/ 53593 w 3200400"/>
              <a:gd name="connsiteY163" fmla="*/ 1616920 h 4406900"/>
              <a:gd name="connsiteX164" fmla="*/ 66703 w 3200400"/>
              <a:gd name="connsiteY164" fmla="*/ 1593143 h 4406900"/>
              <a:gd name="connsiteX165" fmla="*/ 53593 w 3200400"/>
              <a:gd name="connsiteY165" fmla="*/ 1537660 h 4406900"/>
              <a:gd name="connsiteX166" fmla="*/ 33928 w 3200400"/>
              <a:gd name="connsiteY166" fmla="*/ 1474251 h 4406900"/>
              <a:gd name="connsiteX167" fmla="*/ 27374 w 3200400"/>
              <a:gd name="connsiteY167" fmla="*/ 1442547 h 4406900"/>
              <a:gd name="connsiteX168" fmla="*/ 14265 w 3200400"/>
              <a:gd name="connsiteY168" fmla="*/ 1418769 h 4406900"/>
              <a:gd name="connsiteX169" fmla="*/ 7709 w 3200400"/>
              <a:gd name="connsiteY169" fmla="*/ 1394990 h 4406900"/>
              <a:gd name="connsiteX170" fmla="*/ 14265 w 3200400"/>
              <a:gd name="connsiteY170" fmla="*/ 1315730 h 4406900"/>
              <a:gd name="connsiteX171" fmla="*/ 20819 w 3200400"/>
              <a:gd name="connsiteY171" fmla="*/ 1291952 h 4406900"/>
              <a:gd name="connsiteX172" fmla="*/ 33928 w 3200400"/>
              <a:gd name="connsiteY172" fmla="*/ 1228543 h 4406900"/>
              <a:gd name="connsiteX173" fmla="*/ 47037 w 3200400"/>
              <a:gd name="connsiteY173" fmla="*/ 879796 h 4406900"/>
              <a:gd name="connsiteX174" fmla="*/ 60147 w 3200400"/>
              <a:gd name="connsiteY174" fmla="*/ 856017 h 4406900"/>
              <a:gd name="connsiteX175" fmla="*/ 73257 w 3200400"/>
              <a:gd name="connsiteY175" fmla="*/ 824313 h 4406900"/>
              <a:gd name="connsiteX176" fmla="*/ 66703 w 3200400"/>
              <a:gd name="connsiteY176" fmla="*/ 752978 h 4406900"/>
              <a:gd name="connsiteX177" fmla="*/ 40484 w 3200400"/>
              <a:gd name="connsiteY177" fmla="*/ 705422 h 4406900"/>
              <a:gd name="connsiteX178" fmla="*/ 47037 w 3200400"/>
              <a:gd name="connsiteY178" fmla="*/ 618234 h 4406900"/>
              <a:gd name="connsiteX179" fmla="*/ 60147 w 3200400"/>
              <a:gd name="connsiteY179" fmla="*/ 562752 h 4406900"/>
              <a:gd name="connsiteX180" fmla="*/ 66703 w 3200400"/>
              <a:gd name="connsiteY180" fmla="*/ 531048 h 4406900"/>
              <a:gd name="connsiteX181" fmla="*/ 53593 w 3200400"/>
              <a:gd name="connsiteY181" fmla="*/ 221931 h 4406900"/>
              <a:gd name="connsiteX182" fmla="*/ 47037 w 3200400"/>
              <a:gd name="connsiteY182" fmla="*/ 198153 h 4406900"/>
              <a:gd name="connsiteX183" fmla="*/ 60147 w 3200400"/>
              <a:gd name="connsiteY183" fmla="*/ 150597 h 4406900"/>
              <a:gd name="connsiteX184" fmla="*/ 79812 w 3200400"/>
              <a:gd name="connsiteY184" fmla="*/ 103040 h 4406900"/>
              <a:gd name="connsiteX185" fmla="*/ 92922 w 3200400"/>
              <a:gd name="connsiteY185" fmla="*/ 31705 h 4406900"/>
              <a:gd name="connsiteX186" fmla="*/ 407551 w 3200400"/>
              <a:gd name="connsiteY186" fmla="*/ 23780 h 4406900"/>
              <a:gd name="connsiteX187" fmla="*/ 463905 w 3200400"/>
              <a:gd name="connsiteY187" fmla="*/ 8961 h 4406900"/>
              <a:gd name="connsiteX188" fmla="*/ 452152 w 3200400"/>
              <a:gd name="connsiteY188" fmla="*/ 6502 h 4406900"/>
              <a:gd name="connsiteX189" fmla="*/ 466159 w 3200400"/>
              <a:gd name="connsiteY189" fmla="*/ 8168 h 4406900"/>
              <a:gd name="connsiteX190" fmla="*/ 538645 w 3200400"/>
              <a:gd name="connsiteY190" fmla="*/ 15852 h 4406900"/>
              <a:gd name="connsiteX191" fmla="*/ 571419 w 3200400"/>
              <a:gd name="connsiteY191" fmla="*/ 23780 h 4406900"/>
              <a:gd name="connsiteX192" fmla="*/ 610747 w 3200400"/>
              <a:gd name="connsiteY192" fmla="*/ 39631 h 4406900"/>
              <a:gd name="connsiteX193" fmla="*/ 761507 w 3200400"/>
              <a:gd name="connsiteY193" fmla="*/ 31705 h 4406900"/>
              <a:gd name="connsiteX194" fmla="*/ 879493 w 3200400"/>
              <a:gd name="connsiteY194" fmla="*/ 47557 h 4406900"/>
              <a:gd name="connsiteX195" fmla="*/ 1023697 w 3200400"/>
              <a:gd name="connsiteY195" fmla="*/ 39631 h 4406900"/>
              <a:gd name="connsiteX196" fmla="*/ 1128574 w 3200400"/>
              <a:gd name="connsiteY196" fmla="*/ 23780 h 4406900"/>
              <a:gd name="connsiteX197" fmla="*/ 1174456 w 3200400"/>
              <a:gd name="connsiteY197" fmla="*/ 7927 h 4406900"/>
              <a:gd name="connsiteX198" fmla="*/ 1318662 w 3200400"/>
              <a:gd name="connsiteY198" fmla="*/ 15852 h 4406900"/>
              <a:gd name="connsiteX199" fmla="*/ 1784050 w 3200400"/>
              <a:gd name="connsiteY199" fmla="*/ 31705 h 4406900"/>
              <a:gd name="connsiteX200" fmla="*/ 1980693 w 3200400"/>
              <a:gd name="connsiteY200" fmla="*/ 47557 h 4406900"/>
              <a:gd name="connsiteX201" fmla="*/ 2000356 w 3200400"/>
              <a:gd name="connsiteY201" fmla="*/ 55483 h 4406900"/>
              <a:gd name="connsiteX202" fmla="*/ 2020022 w 3200400"/>
              <a:gd name="connsiteY202" fmla="*/ 31705 h 4406900"/>
              <a:gd name="connsiteX203" fmla="*/ 2124898 w 3200400"/>
              <a:gd name="connsiteY203" fmla="*/ 23780 h 4406900"/>
              <a:gd name="connsiteX204" fmla="*/ 2223218 w 3200400"/>
              <a:gd name="connsiteY204" fmla="*/ 31705 h 4406900"/>
              <a:gd name="connsiteX205" fmla="*/ 2242883 w 3200400"/>
              <a:gd name="connsiteY205" fmla="*/ 39631 h 4406900"/>
              <a:gd name="connsiteX206" fmla="*/ 2262547 w 3200400"/>
              <a:gd name="connsiteY206" fmla="*/ 23780 h 4406900"/>
              <a:gd name="connsiteX207" fmla="*/ 2321541 w 3200400"/>
              <a:gd name="connsiteY207" fmla="*/ 7927 h 4406900"/>
              <a:gd name="connsiteX208" fmla="*/ 2341204 w 3200400"/>
              <a:gd name="connsiteY208" fmla="*/ 0 h 440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3200400" h="4406900">
                <a:moveTo>
                  <a:pt x="432975" y="3607"/>
                </a:moveTo>
                <a:cubicBezTo>
                  <a:pt x="435618" y="3823"/>
                  <a:pt x="440934" y="4452"/>
                  <a:pt x="446796" y="5382"/>
                </a:cubicBezTo>
                <a:lnTo>
                  <a:pt x="452152" y="6502"/>
                </a:lnTo>
                <a:lnTo>
                  <a:pt x="446278" y="5803"/>
                </a:lnTo>
                <a:cubicBezTo>
                  <a:pt x="431056" y="3889"/>
                  <a:pt x="429010" y="3283"/>
                  <a:pt x="432975" y="3607"/>
                </a:cubicBezTo>
                <a:close/>
                <a:moveTo>
                  <a:pt x="2341204" y="0"/>
                </a:moveTo>
                <a:cubicBezTo>
                  <a:pt x="2377135" y="2716"/>
                  <a:pt x="2475295" y="8937"/>
                  <a:pt x="2518183" y="15852"/>
                </a:cubicBezTo>
                <a:cubicBezTo>
                  <a:pt x="2527113" y="17292"/>
                  <a:pt x="2535438" y="22696"/>
                  <a:pt x="2544402" y="23780"/>
                </a:cubicBezTo>
                <a:cubicBezTo>
                  <a:pt x="2579255" y="27993"/>
                  <a:pt x="2614320" y="29063"/>
                  <a:pt x="2649279" y="31705"/>
                </a:cubicBezTo>
                <a:cubicBezTo>
                  <a:pt x="2755408" y="63791"/>
                  <a:pt x="2636023" y="31021"/>
                  <a:pt x="2911469" y="23780"/>
                </a:cubicBezTo>
                <a:cubicBezTo>
                  <a:pt x="2933421" y="23202"/>
                  <a:pt x="2955092" y="30232"/>
                  <a:pt x="2977017" y="31705"/>
                </a:cubicBezTo>
                <a:cubicBezTo>
                  <a:pt x="3033779" y="35518"/>
                  <a:pt x="3090632" y="36988"/>
                  <a:pt x="3147441" y="39631"/>
                </a:cubicBezTo>
                <a:cubicBezTo>
                  <a:pt x="3153994" y="47557"/>
                  <a:pt x="3162602" y="53612"/>
                  <a:pt x="3167105" y="63409"/>
                </a:cubicBezTo>
                <a:cubicBezTo>
                  <a:pt x="3174356" y="79194"/>
                  <a:pt x="3182537" y="122204"/>
                  <a:pt x="3186768" y="142669"/>
                </a:cubicBezTo>
                <a:cubicBezTo>
                  <a:pt x="3188954" y="171733"/>
                  <a:pt x="3190503" y="200874"/>
                  <a:pt x="3193323" y="229857"/>
                </a:cubicBezTo>
                <a:cubicBezTo>
                  <a:pt x="3194875" y="245818"/>
                  <a:pt x="3199879" y="261343"/>
                  <a:pt x="3199879" y="277414"/>
                </a:cubicBezTo>
                <a:cubicBezTo>
                  <a:pt x="3199879" y="332959"/>
                  <a:pt x="3198797" y="388712"/>
                  <a:pt x="3193323" y="443861"/>
                </a:cubicBezTo>
                <a:cubicBezTo>
                  <a:pt x="3192159" y="455592"/>
                  <a:pt x="3184583" y="464997"/>
                  <a:pt x="3180213" y="475565"/>
                </a:cubicBezTo>
                <a:cubicBezTo>
                  <a:pt x="3182399" y="528406"/>
                  <a:pt x="3182979" y="581379"/>
                  <a:pt x="3186768" y="634086"/>
                </a:cubicBezTo>
                <a:cubicBezTo>
                  <a:pt x="3187368" y="642410"/>
                  <a:pt x="3193323" y="649511"/>
                  <a:pt x="3193323" y="657865"/>
                </a:cubicBezTo>
                <a:cubicBezTo>
                  <a:pt x="3193323" y="662972"/>
                  <a:pt x="3183937" y="740974"/>
                  <a:pt x="3180213" y="752978"/>
                </a:cubicBezTo>
                <a:cubicBezTo>
                  <a:pt x="3177447" y="761898"/>
                  <a:pt x="3171474" y="768831"/>
                  <a:pt x="3167105" y="776756"/>
                </a:cubicBezTo>
                <a:cubicBezTo>
                  <a:pt x="3164919" y="784683"/>
                  <a:pt x="3163640" y="793062"/>
                  <a:pt x="3160550" y="800535"/>
                </a:cubicBezTo>
                <a:cubicBezTo>
                  <a:pt x="3157027" y="809054"/>
                  <a:pt x="3148555" y="814883"/>
                  <a:pt x="3147441" y="824313"/>
                </a:cubicBezTo>
                <a:cubicBezTo>
                  <a:pt x="3144408" y="849972"/>
                  <a:pt x="3159051" y="860321"/>
                  <a:pt x="3167105" y="879796"/>
                </a:cubicBezTo>
                <a:cubicBezTo>
                  <a:pt x="3170194" y="887269"/>
                  <a:pt x="3171474" y="895648"/>
                  <a:pt x="3173660" y="903573"/>
                </a:cubicBezTo>
                <a:cubicBezTo>
                  <a:pt x="3171474" y="919425"/>
                  <a:pt x="3174726" y="937964"/>
                  <a:pt x="3167105" y="951130"/>
                </a:cubicBezTo>
                <a:cubicBezTo>
                  <a:pt x="3158069" y="966737"/>
                  <a:pt x="3127775" y="982834"/>
                  <a:pt x="3127775" y="982834"/>
                </a:cubicBezTo>
                <a:cubicBezTo>
                  <a:pt x="3129554" y="993583"/>
                  <a:pt x="3136921" y="1041387"/>
                  <a:pt x="3140885" y="1054170"/>
                </a:cubicBezTo>
                <a:cubicBezTo>
                  <a:pt x="3144316" y="1065234"/>
                  <a:pt x="3150026" y="1075076"/>
                  <a:pt x="3153994" y="1085874"/>
                </a:cubicBezTo>
                <a:cubicBezTo>
                  <a:pt x="3158774" y="1098876"/>
                  <a:pt x="3162973" y="1112183"/>
                  <a:pt x="3167105" y="1125504"/>
                </a:cubicBezTo>
                <a:cubicBezTo>
                  <a:pt x="3169531" y="1133327"/>
                  <a:pt x="3170569" y="1141810"/>
                  <a:pt x="3173660" y="1149283"/>
                </a:cubicBezTo>
                <a:cubicBezTo>
                  <a:pt x="3177183" y="1157802"/>
                  <a:pt x="3182399" y="1165135"/>
                  <a:pt x="3186768" y="1173060"/>
                </a:cubicBezTo>
                <a:cubicBezTo>
                  <a:pt x="3188954" y="1183628"/>
                  <a:pt x="3194935" y="1194046"/>
                  <a:pt x="3193323" y="1204765"/>
                </a:cubicBezTo>
                <a:cubicBezTo>
                  <a:pt x="3187570" y="1243024"/>
                  <a:pt x="3171686" y="1263430"/>
                  <a:pt x="3153994" y="1291952"/>
                </a:cubicBezTo>
                <a:cubicBezTo>
                  <a:pt x="3150837" y="1326317"/>
                  <a:pt x="3147427" y="1375249"/>
                  <a:pt x="3140885" y="1410843"/>
                </a:cubicBezTo>
                <a:cubicBezTo>
                  <a:pt x="3138316" y="1424816"/>
                  <a:pt x="3130779" y="1449154"/>
                  <a:pt x="3121221" y="1458399"/>
                </a:cubicBezTo>
                <a:cubicBezTo>
                  <a:pt x="3115826" y="1463618"/>
                  <a:pt x="3108332" y="1464687"/>
                  <a:pt x="3101556" y="1466326"/>
                </a:cubicBezTo>
                <a:cubicBezTo>
                  <a:pt x="3086407" y="1469989"/>
                  <a:pt x="3070968" y="1471610"/>
                  <a:pt x="3055674" y="1474251"/>
                </a:cubicBezTo>
                <a:cubicBezTo>
                  <a:pt x="3009791" y="1492745"/>
                  <a:pt x="3003236" y="1484819"/>
                  <a:pt x="3036009" y="1498030"/>
                </a:cubicBezTo>
                <a:cubicBezTo>
                  <a:pt x="3087465" y="1560247"/>
                  <a:pt x="3069895" y="1531750"/>
                  <a:pt x="3095002" y="1577291"/>
                </a:cubicBezTo>
                <a:cubicBezTo>
                  <a:pt x="3090632" y="1585216"/>
                  <a:pt x="3081893" y="1591542"/>
                  <a:pt x="3081893" y="1601068"/>
                </a:cubicBezTo>
                <a:cubicBezTo>
                  <a:pt x="3081893" y="1640283"/>
                  <a:pt x="3103452" y="1674807"/>
                  <a:pt x="3121221" y="1704108"/>
                </a:cubicBezTo>
                <a:cubicBezTo>
                  <a:pt x="3135953" y="1728400"/>
                  <a:pt x="3167105" y="1775442"/>
                  <a:pt x="3167105" y="1775442"/>
                </a:cubicBezTo>
                <a:cubicBezTo>
                  <a:pt x="3188955" y="1854703"/>
                  <a:pt x="3193324" y="1823000"/>
                  <a:pt x="3180213" y="1870555"/>
                </a:cubicBezTo>
                <a:cubicBezTo>
                  <a:pt x="3188079" y="2041738"/>
                  <a:pt x="3189789" y="1977937"/>
                  <a:pt x="3180213" y="2140042"/>
                </a:cubicBezTo>
                <a:cubicBezTo>
                  <a:pt x="3174016" y="2244964"/>
                  <a:pt x="3191867" y="2213138"/>
                  <a:pt x="3153994" y="2258934"/>
                </a:cubicBezTo>
                <a:cubicBezTo>
                  <a:pt x="3156180" y="2274785"/>
                  <a:pt x="3157666" y="2290803"/>
                  <a:pt x="3160550" y="2306490"/>
                </a:cubicBezTo>
                <a:cubicBezTo>
                  <a:pt x="3162049" y="2314645"/>
                  <a:pt x="3165206" y="2322234"/>
                  <a:pt x="3167105" y="2330267"/>
                </a:cubicBezTo>
                <a:cubicBezTo>
                  <a:pt x="3169578" y="2340743"/>
                  <a:pt x="3171474" y="2351403"/>
                  <a:pt x="3173660" y="2361972"/>
                </a:cubicBezTo>
                <a:cubicBezTo>
                  <a:pt x="3171474" y="2391035"/>
                  <a:pt x="3177897" y="2423057"/>
                  <a:pt x="3167105" y="2449160"/>
                </a:cubicBezTo>
                <a:cubicBezTo>
                  <a:pt x="3162122" y="2461209"/>
                  <a:pt x="3144899" y="2452824"/>
                  <a:pt x="3134331" y="2457085"/>
                </a:cubicBezTo>
                <a:cubicBezTo>
                  <a:pt x="3125062" y="2460821"/>
                  <a:pt x="3117092" y="2468282"/>
                  <a:pt x="3108112" y="2472937"/>
                </a:cubicBezTo>
                <a:cubicBezTo>
                  <a:pt x="3101761" y="2476229"/>
                  <a:pt x="3095002" y="2478221"/>
                  <a:pt x="3088447" y="2480864"/>
                </a:cubicBezTo>
                <a:cubicBezTo>
                  <a:pt x="3084077" y="2494073"/>
                  <a:pt x="3075337" y="2506265"/>
                  <a:pt x="3075337" y="2520493"/>
                </a:cubicBezTo>
                <a:cubicBezTo>
                  <a:pt x="3075337" y="2532310"/>
                  <a:pt x="3084597" y="2541338"/>
                  <a:pt x="3088447" y="2552198"/>
                </a:cubicBezTo>
                <a:cubicBezTo>
                  <a:pt x="3091667" y="2561280"/>
                  <a:pt x="3093826" y="2567645"/>
                  <a:pt x="3095210" y="2571980"/>
                </a:cubicBezTo>
                <a:lnTo>
                  <a:pt x="3096173" y="2575437"/>
                </a:lnTo>
                <a:lnTo>
                  <a:pt x="3093477" y="2570413"/>
                </a:lnTo>
                <a:cubicBezTo>
                  <a:pt x="3090440" y="2565710"/>
                  <a:pt x="3097802" y="2583402"/>
                  <a:pt x="3097323" y="2579573"/>
                </a:cubicBezTo>
                <a:lnTo>
                  <a:pt x="3096173" y="2575437"/>
                </a:lnTo>
                <a:lnTo>
                  <a:pt x="3097990" y="2578825"/>
                </a:lnTo>
                <a:cubicBezTo>
                  <a:pt x="3100334" y="2583487"/>
                  <a:pt x="3103613" y="2590234"/>
                  <a:pt x="3108112" y="2599754"/>
                </a:cubicBezTo>
                <a:cubicBezTo>
                  <a:pt x="3112959" y="2610013"/>
                  <a:pt x="3117371" y="2620598"/>
                  <a:pt x="3121221" y="2631459"/>
                </a:cubicBezTo>
                <a:cubicBezTo>
                  <a:pt x="3123942" y="2639137"/>
                  <a:pt x="3124686" y="2647765"/>
                  <a:pt x="3127775" y="2655237"/>
                </a:cubicBezTo>
                <a:cubicBezTo>
                  <a:pt x="3131299" y="2663757"/>
                  <a:pt x="3137362" y="2670496"/>
                  <a:pt x="3140885" y="2679015"/>
                </a:cubicBezTo>
                <a:cubicBezTo>
                  <a:pt x="3143974" y="2686487"/>
                  <a:pt x="3143607" y="2695842"/>
                  <a:pt x="3147441" y="2702794"/>
                </a:cubicBezTo>
                <a:cubicBezTo>
                  <a:pt x="3152583" y="2712121"/>
                  <a:pt x="3160550" y="2718647"/>
                  <a:pt x="3167105" y="2726572"/>
                </a:cubicBezTo>
                <a:cubicBezTo>
                  <a:pt x="3169290" y="2771487"/>
                  <a:pt x="3168847" y="2816701"/>
                  <a:pt x="3173660" y="2861316"/>
                </a:cubicBezTo>
                <a:cubicBezTo>
                  <a:pt x="3175447" y="2877885"/>
                  <a:pt x="3186768" y="2908872"/>
                  <a:pt x="3186768" y="2908872"/>
                </a:cubicBezTo>
                <a:cubicBezTo>
                  <a:pt x="3184583" y="2948501"/>
                  <a:pt x="3184858" y="2988444"/>
                  <a:pt x="3180213" y="3027762"/>
                </a:cubicBezTo>
                <a:cubicBezTo>
                  <a:pt x="3178260" y="3044304"/>
                  <a:pt x="3167105" y="3075319"/>
                  <a:pt x="3167105" y="3075319"/>
                </a:cubicBezTo>
                <a:cubicBezTo>
                  <a:pt x="3169290" y="3101739"/>
                  <a:pt x="3169613" y="3128482"/>
                  <a:pt x="3173660" y="3154580"/>
                </a:cubicBezTo>
                <a:cubicBezTo>
                  <a:pt x="3176206" y="3171003"/>
                  <a:pt x="3186768" y="3202137"/>
                  <a:pt x="3186768" y="3202137"/>
                </a:cubicBezTo>
                <a:cubicBezTo>
                  <a:pt x="3184583" y="3254977"/>
                  <a:pt x="3185873" y="3308195"/>
                  <a:pt x="3180213" y="3360658"/>
                </a:cubicBezTo>
                <a:cubicBezTo>
                  <a:pt x="3179195" y="3370105"/>
                  <a:pt x="3167105" y="3374911"/>
                  <a:pt x="3167105" y="3384437"/>
                </a:cubicBezTo>
                <a:cubicBezTo>
                  <a:pt x="3167105" y="3573062"/>
                  <a:pt x="3138492" y="3541030"/>
                  <a:pt x="3199879" y="3590515"/>
                </a:cubicBezTo>
                <a:cubicBezTo>
                  <a:pt x="3196179" y="3729159"/>
                  <a:pt x="3209339" y="3772403"/>
                  <a:pt x="3186768" y="3867927"/>
                </a:cubicBezTo>
                <a:cubicBezTo>
                  <a:pt x="3184871" y="3875960"/>
                  <a:pt x="3182111" y="3883673"/>
                  <a:pt x="3180213" y="3891706"/>
                </a:cubicBezTo>
                <a:cubicBezTo>
                  <a:pt x="3169631" y="3936493"/>
                  <a:pt x="3180508" y="3910988"/>
                  <a:pt x="3160550" y="3947187"/>
                </a:cubicBezTo>
                <a:cubicBezTo>
                  <a:pt x="3162734" y="3978892"/>
                  <a:pt x="3165294" y="4010561"/>
                  <a:pt x="3167105" y="4042300"/>
                </a:cubicBezTo>
                <a:cubicBezTo>
                  <a:pt x="3175578" y="4190872"/>
                  <a:pt x="3161614" y="4133343"/>
                  <a:pt x="3180213" y="4200823"/>
                </a:cubicBezTo>
                <a:cubicBezTo>
                  <a:pt x="3151272" y="4284813"/>
                  <a:pt x="3167700" y="4322858"/>
                  <a:pt x="3088447" y="4288010"/>
                </a:cubicBezTo>
                <a:cubicBezTo>
                  <a:pt x="3081044" y="4284755"/>
                  <a:pt x="3079707" y="4272158"/>
                  <a:pt x="3075337" y="4264231"/>
                </a:cubicBezTo>
                <a:cubicBezTo>
                  <a:pt x="3070968" y="4272158"/>
                  <a:pt x="3068682" y="4282546"/>
                  <a:pt x="3062228" y="4288010"/>
                </a:cubicBezTo>
                <a:cubicBezTo>
                  <a:pt x="3027104" y="4317741"/>
                  <a:pt x="3013402" y="4319640"/>
                  <a:pt x="2977017" y="4327640"/>
                </a:cubicBezTo>
                <a:cubicBezTo>
                  <a:pt x="2963940" y="4330514"/>
                  <a:pt x="2950661" y="4332080"/>
                  <a:pt x="2937688" y="4335567"/>
                </a:cubicBezTo>
                <a:cubicBezTo>
                  <a:pt x="2930943" y="4337379"/>
                  <a:pt x="2924769" y="4341679"/>
                  <a:pt x="2918023" y="4343492"/>
                </a:cubicBezTo>
                <a:cubicBezTo>
                  <a:pt x="2848811" y="4362090"/>
                  <a:pt x="2903295" y="4341503"/>
                  <a:pt x="2859031" y="4359344"/>
                </a:cubicBezTo>
                <a:cubicBezTo>
                  <a:pt x="2832812" y="4356703"/>
                  <a:pt x="2806684" y="4351419"/>
                  <a:pt x="2780374" y="4351419"/>
                </a:cubicBezTo>
                <a:cubicBezTo>
                  <a:pt x="2764542" y="4351419"/>
                  <a:pt x="2690767" y="4362473"/>
                  <a:pt x="2668942" y="4367271"/>
                </a:cubicBezTo>
                <a:cubicBezTo>
                  <a:pt x="2660079" y="4369220"/>
                  <a:pt x="2651718" y="4374575"/>
                  <a:pt x="2642723" y="4375196"/>
                </a:cubicBezTo>
                <a:cubicBezTo>
                  <a:pt x="2575066" y="4379871"/>
                  <a:pt x="2507258" y="4380480"/>
                  <a:pt x="2439526" y="4383123"/>
                </a:cubicBezTo>
                <a:cubicBezTo>
                  <a:pt x="2364668" y="4380381"/>
                  <a:pt x="2270388" y="4391438"/>
                  <a:pt x="2190445" y="4367271"/>
                </a:cubicBezTo>
                <a:cubicBezTo>
                  <a:pt x="2183743" y="4365244"/>
                  <a:pt x="2177336" y="4361987"/>
                  <a:pt x="2170780" y="4359344"/>
                </a:cubicBezTo>
                <a:cubicBezTo>
                  <a:pt x="2159856" y="4361987"/>
                  <a:pt x="2148439" y="4362541"/>
                  <a:pt x="2138007" y="4367271"/>
                </a:cubicBezTo>
                <a:cubicBezTo>
                  <a:pt x="2130631" y="4370616"/>
                  <a:pt x="2125942" y="4380617"/>
                  <a:pt x="2118342" y="4383123"/>
                </a:cubicBezTo>
                <a:cubicBezTo>
                  <a:pt x="2101348" y="4388726"/>
                  <a:pt x="2083384" y="4388407"/>
                  <a:pt x="2065904" y="4391048"/>
                </a:cubicBezTo>
                <a:cubicBezTo>
                  <a:pt x="2039685" y="4388407"/>
                  <a:pt x="2013199" y="4388354"/>
                  <a:pt x="1987247" y="4383123"/>
                </a:cubicBezTo>
                <a:cubicBezTo>
                  <a:pt x="1973616" y="4380375"/>
                  <a:pt x="1947918" y="4367271"/>
                  <a:pt x="1947918" y="4367271"/>
                </a:cubicBezTo>
                <a:cubicBezTo>
                  <a:pt x="1921700" y="4369912"/>
                  <a:pt x="1895340" y="4370992"/>
                  <a:pt x="1869261" y="4375196"/>
                </a:cubicBezTo>
                <a:cubicBezTo>
                  <a:pt x="1862413" y="4376299"/>
                  <a:pt x="1856373" y="4381484"/>
                  <a:pt x="1849597" y="4383123"/>
                </a:cubicBezTo>
                <a:cubicBezTo>
                  <a:pt x="1834449" y="4386786"/>
                  <a:pt x="1819009" y="4388407"/>
                  <a:pt x="1803714" y="4391048"/>
                </a:cubicBezTo>
                <a:cubicBezTo>
                  <a:pt x="1720687" y="4388407"/>
                  <a:pt x="1637688" y="4383123"/>
                  <a:pt x="1554633" y="4383123"/>
                </a:cubicBezTo>
                <a:cubicBezTo>
                  <a:pt x="1248259" y="4383123"/>
                  <a:pt x="1601086" y="4403209"/>
                  <a:pt x="1318662" y="4383123"/>
                </a:cubicBezTo>
                <a:cubicBezTo>
                  <a:pt x="1316477" y="4375196"/>
                  <a:pt x="1314006" y="4367378"/>
                  <a:pt x="1312107" y="4359344"/>
                </a:cubicBezTo>
                <a:cubicBezTo>
                  <a:pt x="1309633" y="4348869"/>
                  <a:pt x="1314385" y="4329776"/>
                  <a:pt x="1305552" y="4327640"/>
                </a:cubicBezTo>
                <a:cubicBezTo>
                  <a:pt x="1294840" y="4325048"/>
                  <a:pt x="1288222" y="4343740"/>
                  <a:pt x="1279333" y="4351419"/>
                </a:cubicBezTo>
                <a:cubicBezTo>
                  <a:pt x="1272923" y="4356956"/>
                  <a:pt x="1266714" y="4363010"/>
                  <a:pt x="1259669" y="4367271"/>
                </a:cubicBezTo>
                <a:cubicBezTo>
                  <a:pt x="1243537" y="4377024"/>
                  <a:pt x="1215771" y="4380081"/>
                  <a:pt x="1200676" y="4383123"/>
                </a:cubicBezTo>
                <a:cubicBezTo>
                  <a:pt x="1117649" y="4380480"/>
                  <a:pt x="1034450" y="4382186"/>
                  <a:pt x="951595" y="4375196"/>
                </a:cubicBezTo>
                <a:cubicBezTo>
                  <a:pt x="939857" y="4374206"/>
                  <a:pt x="929984" y="4363843"/>
                  <a:pt x="918822" y="4359344"/>
                </a:cubicBezTo>
                <a:cubicBezTo>
                  <a:pt x="910274" y="4355899"/>
                  <a:pt x="901265" y="4354411"/>
                  <a:pt x="892603" y="4351419"/>
                </a:cubicBezTo>
                <a:cubicBezTo>
                  <a:pt x="885959" y="4349124"/>
                  <a:pt x="879493" y="4346134"/>
                  <a:pt x="872937" y="4343492"/>
                </a:cubicBezTo>
                <a:cubicBezTo>
                  <a:pt x="851088" y="4346134"/>
                  <a:pt x="828787" y="4345447"/>
                  <a:pt x="807390" y="4351419"/>
                </a:cubicBezTo>
                <a:cubicBezTo>
                  <a:pt x="799715" y="4353561"/>
                  <a:pt x="794925" y="4363401"/>
                  <a:pt x="787726" y="4367271"/>
                </a:cubicBezTo>
                <a:cubicBezTo>
                  <a:pt x="775099" y="4374058"/>
                  <a:pt x="761228" y="4376917"/>
                  <a:pt x="748398" y="4383123"/>
                </a:cubicBezTo>
                <a:cubicBezTo>
                  <a:pt x="667434" y="4422283"/>
                  <a:pt x="765790" y="4381399"/>
                  <a:pt x="702514" y="4406900"/>
                </a:cubicBezTo>
                <a:cubicBezTo>
                  <a:pt x="689404" y="4404259"/>
                  <a:pt x="674000" y="4408317"/>
                  <a:pt x="663185" y="4398975"/>
                </a:cubicBezTo>
                <a:cubicBezTo>
                  <a:pt x="655855" y="4392644"/>
                  <a:pt x="665525" y="4369005"/>
                  <a:pt x="656631" y="4367271"/>
                </a:cubicBezTo>
                <a:cubicBezTo>
                  <a:pt x="591885" y="4354642"/>
                  <a:pt x="525536" y="4361987"/>
                  <a:pt x="459988" y="4359344"/>
                </a:cubicBezTo>
                <a:cubicBezTo>
                  <a:pt x="446878" y="4356703"/>
                  <a:pt x="433692" y="4354571"/>
                  <a:pt x="420660" y="4351419"/>
                </a:cubicBezTo>
                <a:cubicBezTo>
                  <a:pt x="411827" y="4349282"/>
                  <a:pt x="403449" y="4343492"/>
                  <a:pt x="394441" y="4343492"/>
                </a:cubicBezTo>
                <a:cubicBezTo>
                  <a:pt x="370307" y="4343492"/>
                  <a:pt x="346373" y="4348776"/>
                  <a:pt x="322337" y="4351419"/>
                </a:cubicBezTo>
                <a:cubicBezTo>
                  <a:pt x="313598" y="4356703"/>
                  <a:pt x="305701" y="4369588"/>
                  <a:pt x="296119" y="4367271"/>
                </a:cubicBezTo>
                <a:cubicBezTo>
                  <a:pt x="289343" y="4365632"/>
                  <a:pt x="291241" y="4351597"/>
                  <a:pt x="289564" y="4343492"/>
                </a:cubicBezTo>
                <a:cubicBezTo>
                  <a:pt x="286863" y="4330422"/>
                  <a:pt x="293515" y="4308346"/>
                  <a:pt x="283009" y="4303862"/>
                </a:cubicBezTo>
                <a:cubicBezTo>
                  <a:pt x="249979" y="4289766"/>
                  <a:pt x="213091" y="4298578"/>
                  <a:pt x="178133" y="4295935"/>
                </a:cubicBezTo>
                <a:cubicBezTo>
                  <a:pt x="148697" y="4260342"/>
                  <a:pt x="167264" y="4275703"/>
                  <a:pt x="119141" y="4256306"/>
                </a:cubicBezTo>
                <a:lnTo>
                  <a:pt x="99476" y="4248379"/>
                </a:lnTo>
                <a:cubicBezTo>
                  <a:pt x="97291" y="4240454"/>
                  <a:pt x="92922" y="4232956"/>
                  <a:pt x="92922" y="4224602"/>
                </a:cubicBezTo>
                <a:cubicBezTo>
                  <a:pt x="92922" y="4137572"/>
                  <a:pt x="94151" y="4139387"/>
                  <a:pt x="106031" y="4081932"/>
                </a:cubicBezTo>
                <a:cubicBezTo>
                  <a:pt x="91728" y="4030048"/>
                  <a:pt x="111593" y="4080972"/>
                  <a:pt x="79812" y="4050228"/>
                </a:cubicBezTo>
                <a:cubicBezTo>
                  <a:pt x="73660" y="4044276"/>
                  <a:pt x="71072" y="4034375"/>
                  <a:pt x="66703" y="4026448"/>
                </a:cubicBezTo>
                <a:cubicBezTo>
                  <a:pt x="68887" y="4005312"/>
                  <a:pt x="73257" y="3984341"/>
                  <a:pt x="73257" y="3963040"/>
                </a:cubicBezTo>
                <a:cubicBezTo>
                  <a:pt x="73257" y="3931226"/>
                  <a:pt x="69966" y="3899495"/>
                  <a:pt x="66703" y="3867927"/>
                </a:cubicBezTo>
                <a:cubicBezTo>
                  <a:pt x="65058" y="3852011"/>
                  <a:pt x="57945" y="3828233"/>
                  <a:pt x="53593" y="3812445"/>
                </a:cubicBezTo>
                <a:cubicBezTo>
                  <a:pt x="55778" y="3743753"/>
                  <a:pt x="54490" y="3674770"/>
                  <a:pt x="60147" y="3606367"/>
                </a:cubicBezTo>
                <a:cubicBezTo>
                  <a:pt x="61119" y="3594611"/>
                  <a:pt x="71558" y="3586298"/>
                  <a:pt x="73257" y="3574663"/>
                </a:cubicBezTo>
                <a:cubicBezTo>
                  <a:pt x="78208" y="3540739"/>
                  <a:pt x="76484" y="3505836"/>
                  <a:pt x="79812" y="3471623"/>
                </a:cubicBezTo>
                <a:cubicBezTo>
                  <a:pt x="84010" y="3428477"/>
                  <a:pt x="85100" y="3450907"/>
                  <a:pt x="99476" y="3416141"/>
                </a:cubicBezTo>
                <a:cubicBezTo>
                  <a:pt x="112238" y="3385277"/>
                  <a:pt x="99978" y="3396230"/>
                  <a:pt x="112585" y="3360658"/>
                </a:cubicBezTo>
                <a:cubicBezTo>
                  <a:pt x="115689" y="3351902"/>
                  <a:pt x="121325" y="3344806"/>
                  <a:pt x="125695" y="3336881"/>
                </a:cubicBezTo>
                <a:cubicBezTo>
                  <a:pt x="124748" y="3331155"/>
                  <a:pt x="118346" y="3283922"/>
                  <a:pt x="112585" y="3273471"/>
                </a:cubicBezTo>
                <a:cubicBezTo>
                  <a:pt x="107443" y="3264145"/>
                  <a:pt x="99476" y="3257620"/>
                  <a:pt x="92922" y="3249693"/>
                </a:cubicBezTo>
                <a:cubicBezTo>
                  <a:pt x="88552" y="3167791"/>
                  <a:pt x="81197" y="3086040"/>
                  <a:pt x="79812" y="3003985"/>
                </a:cubicBezTo>
                <a:cubicBezTo>
                  <a:pt x="79009" y="2956366"/>
                  <a:pt x="88007" y="2908904"/>
                  <a:pt x="86366" y="2861316"/>
                </a:cubicBezTo>
                <a:cubicBezTo>
                  <a:pt x="85976" y="2849957"/>
                  <a:pt x="64392" y="2786958"/>
                  <a:pt x="60147" y="2774128"/>
                </a:cubicBezTo>
                <a:cubicBezTo>
                  <a:pt x="50930" y="2696107"/>
                  <a:pt x="47037" y="2674550"/>
                  <a:pt x="47037" y="2575977"/>
                </a:cubicBezTo>
                <a:cubicBezTo>
                  <a:pt x="47037" y="2562505"/>
                  <a:pt x="49681" y="2548959"/>
                  <a:pt x="53593" y="2536346"/>
                </a:cubicBezTo>
                <a:cubicBezTo>
                  <a:pt x="56359" y="2527427"/>
                  <a:pt x="62333" y="2520493"/>
                  <a:pt x="66703" y="2512568"/>
                </a:cubicBezTo>
                <a:cubicBezTo>
                  <a:pt x="61562" y="2500136"/>
                  <a:pt x="49748" y="2468287"/>
                  <a:pt x="40484" y="2457085"/>
                </a:cubicBezTo>
                <a:cubicBezTo>
                  <a:pt x="34914" y="2450349"/>
                  <a:pt x="27374" y="2446516"/>
                  <a:pt x="20819" y="2441233"/>
                </a:cubicBezTo>
                <a:cubicBezTo>
                  <a:pt x="-9338" y="2386537"/>
                  <a:pt x="-4432" y="2406659"/>
                  <a:pt x="20819" y="2290638"/>
                </a:cubicBezTo>
                <a:cubicBezTo>
                  <a:pt x="23178" y="2279797"/>
                  <a:pt x="33928" y="2274785"/>
                  <a:pt x="40484" y="2266859"/>
                </a:cubicBezTo>
                <a:cubicBezTo>
                  <a:pt x="62165" y="2188202"/>
                  <a:pt x="25788" y="2308354"/>
                  <a:pt x="66703" y="2219302"/>
                </a:cubicBezTo>
                <a:cubicBezTo>
                  <a:pt x="73413" y="2204695"/>
                  <a:pt x="79812" y="2171746"/>
                  <a:pt x="79812" y="2171746"/>
                </a:cubicBezTo>
                <a:cubicBezTo>
                  <a:pt x="77627" y="2140042"/>
                  <a:pt x="75875" y="2108289"/>
                  <a:pt x="73257" y="2076633"/>
                </a:cubicBezTo>
                <a:cubicBezTo>
                  <a:pt x="70088" y="2038323"/>
                  <a:pt x="65801" y="2003267"/>
                  <a:pt x="60147" y="1965668"/>
                </a:cubicBezTo>
                <a:cubicBezTo>
                  <a:pt x="58155" y="1952413"/>
                  <a:pt x="55778" y="1939248"/>
                  <a:pt x="53593" y="1926038"/>
                </a:cubicBezTo>
                <a:cubicBezTo>
                  <a:pt x="51407" y="1881123"/>
                  <a:pt x="52557" y="1835789"/>
                  <a:pt x="47037" y="1791294"/>
                </a:cubicBezTo>
                <a:cubicBezTo>
                  <a:pt x="45869" y="1781875"/>
                  <a:pt x="34641" y="1777003"/>
                  <a:pt x="33928" y="1767517"/>
                </a:cubicBezTo>
                <a:cubicBezTo>
                  <a:pt x="31282" y="1732312"/>
                  <a:pt x="38859" y="1710001"/>
                  <a:pt x="47037" y="1680329"/>
                </a:cubicBezTo>
                <a:cubicBezTo>
                  <a:pt x="49223" y="1659193"/>
                  <a:pt x="48958" y="1637471"/>
                  <a:pt x="53593" y="1616920"/>
                </a:cubicBezTo>
                <a:cubicBezTo>
                  <a:pt x="55666" y="1607730"/>
                  <a:pt x="66703" y="1602669"/>
                  <a:pt x="66703" y="1593143"/>
                </a:cubicBezTo>
                <a:cubicBezTo>
                  <a:pt x="66703" y="1573909"/>
                  <a:pt x="57451" y="1556320"/>
                  <a:pt x="53593" y="1537660"/>
                </a:cubicBezTo>
                <a:cubicBezTo>
                  <a:pt x="42254" y="1482813"/>
                  <a:pt x="55508" y="1513393"/>
                  <a:pt x="33928" y="1474251"/>
                </a:cubicBezTo>
                <a:cubicBezTo>
                  <a:pt x="31744" y="1463683"/>
                  <a:pt x="30922" y="1452559"/>
                  <a:pt x="27374" y="1442547"/>
                </a:cubicBezTo>
                <a:cubicBezTo>
                  <a:pt x="24270" y="1433791"/>
                  <a:pt x="17788" y="1427289"/>
                  <a:pt x="14265" y="1418769"/>
                </a:cubicBezTo>
                <a:cubicBezTo>
                  <a:pt x="11175" y="1411297"/>
                  <a:pt x="9894" y="1402917"/>
                  <a:pt x="7709" y="1394990"/>
                </a:cubicBezTo>
                <a:cubicBezTo>
                  <a:pt x="9894" y="1368570"/>
                  <a:pt x="10925" y="1341973"/>
                  <a:pt x="14265" y="1315730"/>
                </a:cubicBezTo>
                <a:cubicBezTo>
                  <a:pt x="15315" y="1307471"/>
                  <a:pt x="19000" y="1300012"/>
                  <a:pt x="20819" y="1291952"/>
                </a:cubicBezTo>
                <a:cubicBezTo>
                  <a:pt x="25558" y="1270932"/>
                  <a:pt x="29558" y="1249679"/>
                  <a:pt x="33928" y="1228543"/>
                </a:cubicBezTo>
                <a:cubicBezTo>
                  <a:pt x="38298" y="1112294"/>
                  <a:pt x="38877" y="995746"/>
                  <a:pt x="47037" y="879796"/>
                </a:cubicBezTo>
                <a:cubicBezTo>
                  <a:pt x="47705" y="870305"/>
                  <a:pt x="56239" y="864288"/>
                  <a:pt x="60147" y="856017"/>
                </a:cubicBezTo>
                <a:cubicBezTo>
                  <a:pt x="64995" y="845758"/>
                  <a:pt x="68887" y="834881"/>
                  <a:pt x="73257" y="824313"/>
                </a:cubicBezTo>
                <a:cubicBezTo>
                  <a:pt x="71072" y="800535"/>
                  <a:pt x="72959" y="775676"/>
                  <a:pt x="66703" y="752978"/>
                </a:cubicBezTo>
                <a:cubicBezTo>
                  <a:pt x="61720" y="734905"/>
                  <a:pt x="40484" y="705422"/>
                  <a:pt x="40484" y="705422"/>
                </a:cubicBezTo>
                <a:cubicBezTo>
                  <a:pt x="42668" y="676359"/>
                  <a:pt x="43849" y="647161"/>
                  <a:pt x="47037" y="618234"/>
                </a:cubicBezTo>
                <a:cubicBezTo>
                  <a:pt x="49597" y="595019"/>
                  <a:pt x="55095" y="584139"/>
                  <a:pt x="60147" y="562752"/>
                </a:cubicBezTo>
                <a:cubicBezTo>
                  <a:pt x="62622" y="552278"/>
                  <a:pt x="64517" y="541616"/>
                  <a:pt x="66703" y="531048"/>
                </a:cubicBezTo>
                <a:cubicBezTo>
                  <a:pt x="63278" y="386119"/>
                  <a:pt x="78301" y="326500"/>
                  <a:pt x="53593" y="221931"/>
                </a:cubicBezTo>
                <a:cubicBezTo>
                  <a:pt x="51695" y="213897"/>
                  <a:pt x="49223" y="206078"/>
                  <a:pt x="47037" y="198153"/>
                </a:cubicBezTo>
                <a:cubicBezTo>
                  <a:pt x="51407" y="182301"/>
                  <a:pt x="52483" y="164500"/>
                  <a:pt x="60147" y="150597"/>
                </a:cubicBezTo>
                <a:cubicBezTo>
                  <a:pt x="71193" y="130559"/>
                  <a:pt x="75935" y="126476"/>
                  <a:pt x="79812" y="103040"/>
                </a:cubicBezTo>
                <a:cubicBezTo>
                  <a:pt x="80669" y="97859"/>
                  <a:pt x="38299" y="44914"/>
                  <a:pt x="92922" y="31705"/>
                </a:cubicBezTo>
                <a:cubicBezTo>
                  <a:pt x="147544" y="18495"/>
                  <a:pt x="302802" y="30565"/>
                  <a:pt x="407551" y="23780"/>
                </a:cubicBezTo>
                <a:cubicBezTo>
                  <a:pt x="478737" y="19168"/>
                  <a:pt x="478411" y="13216"/>
                  <a:pt x="463905" y="8961"/>
                </a:cubicBezTo>
                <a:lnTo>
                  <a:pt x="452152" y="6502"/>
                </a:lnTo>
                <a:lnTo>
                  <a:pt x="466159" y="8168"/>
                </a:lnTo>
                <a:cubicBezTo>
                  <a:pt x="482695" y="10054"/>
                  <a:pt x="506149" y="12578"/>
                  <a:pt x="538645" y="15852"/>
                </a:cubicBezTo>
                <a:cubicBezTo>
                  <a:pt x="549569" y="18495"/>
                  <a:pt x="560671" y="20234"/>
                  <a:pt x="571419" y="23780"/>
                </a:cubicBezTo>
                <a:cubicBezTo>
                  <a:pt x="584750" y="28176"/>
                  <a:pt x="610747" y="39631"/>
                  <a:pt x="610747" y="39631"/>
                </a:cubicBezTo>
                <a:cubicBezTo>
                  <a:pt x="661001" y="36988"/>
                  <a:pt x="711207" y="31705"/>
                  <a:pt x="761507" y="31705"/>
                </a:cubicBezTo>
                <a:cubicBezTo>
                  <a:pt x="807448" y="31705"/>
                  <a:pt x="837430" y="39080"/>
                  <a:pt x="879493" y="47557"/>
                </a:cubicBezTo>
                <a:lnTo>
                  <a:pt x="1023697" y="39631"/>
                </a:lnTo>
                <a:cubicBezTo>
                  <a:pt x="1056540" y="37150"/>
                  <a:pt x="1095385" y="31806"/>
                  <a:pt x="1128574" y="23780"/>
                </a:cubicBezTo>
                <a:cubicBezTo>
                  <a:pt x="1149142" y="18804"/>
                  <a:pt x="1155722" y="15478"/>
                  <a:pt x="1174456" y="7927"/>
                </a:cubicBezTo>
                <a:lnTo>
                  <a:pt x="1318662" y="15852"/>
                </a:lnTo>
                <a:lnTo>
                  <a:pt x="1784050" y="31705"/>
                </a:lnTo>
                <a:cubicBezTo>
                  <a:pt x="1849597" y="36988"/>
                  <a:pt x="1915269" y="40365"/>
                  <a:pt x="1980693" y="47557"/>
                </a:cubicBezTo>
                <a:cubicBezTo>
                  <a:pt x="1987573" y="48314"/>
                  <a:pt x="1993803" y="58125"/>
                  <a:pt x="2000356" y="55483"/>
                </a:cubicBezTo>
                <a:cubicBezTo>
                  <a:pt x="2009151" y="51939"/>
                  <a:pt x="2010950" y="34015"/>
                  <a:pt x="2020022" y="31705"/>
                </a:cubicBezTo>
                <a:cubicBezTo>
                  <a:pt x="2054298" y="22979"/>
                  <a:pt x="2089939" y="26420"/>
                  <a:pt x="2124898" y="23780"/>
                </a:cubicBezTo>
                <a:cubicBezTo>
                  <a:pt x="2157671" y="26420"/>
                  <a:pt x="2190573" y="27319"/>
                  <a:pt x="2223218" y="31705"/>
                </a:cubicBezTo>
                <a:cubicBezTo>
                  <a:pt x="2230086" y="32626"/>
                  <a:pt x="2236068" y="41005"/>
                  <a:pt x="2242883" y="39631"/>
                </a:cubicBezTo>
                <a:cubicBezTo>
                  <a:pt x="2250654" y="38066"/>
                  <a:pt x="2255073" y="26792"/>
                  <a:pt x="2262547" y="23780"/>
                </a:cubicBezTo>
                <a:cubicBezTo>
                  <a:pt x="2281657" y="16077"/>
                  <a:pt x="2301998" y="13835"/>
                  <a:pt x="2321541" y="7927"/>
                </a:cubicBezTo>
                <a:cubicBezTo>
                  <a:pt x="2328243" y="5900"/>
                  <a:pt x="2334650" y="2643"/>
                  <a:pt x="2341204" y="0"/>
                </a:cubicBezTo>
                <a:close/>
              </a:path>
            </a:pathLst>
          </a:cu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8A5F78BD-218B-4610-88F6-9C4FAFF13A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19" y="1397314"/>
            <a:ext cx="2821641" cy="406337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9E466487-AF44-429B-BEDA-93ACCFF4749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10578" y="2296780"/>
            <a:ext cx="2146934" cy="2956294"/>
          </a:xfrm>
          <a:custGeom>
            <a:avLst/>
            <a:gdLst>
              <a:gd name="connsiteX0" fmla="*/ 432975 w 3200400"/>
              <a:gd name="connsiteY0" fmla="*/ 3607 h 4406900"/>
              <a:gd name="connsiteX1" fmla="*/ 446796 w 3200400"/>
              <a:gd name="connsiteY1" fmla="*/ 5382 h 4406900"/>
              <a:gd name="connsiteX2" fmla="*/ 452152 w 3200400"/>
              <a:gd name="connsiteY2" fmla="*/ 6502 h 4406900"/>
              <a:gd name="connsiteX3" fmla="*/ 446278 w 3200400"/>
              <a:gd name="connsiteY3" fmla="*/ 5803 h 4406900"/>
              <a:gd name="connsiteX4" fmla="*/ 432975 w 3200400"/>
              <a:gd name="connsiteY4" fmla="*/ 3607 h 4406900"/>
              <a:gd name="connsiteX5" fmla="*/ 2341204 w 3200400"/>
              <a:gd name="connsiteY5" fmla="*/ 0 h 4406900"/>
              <a:gd name="connsiteX6" fmla="*/ 2518183 w 3200400"/>
              <a:gd name="connsiteY6" fmla="*/ 15852 h 4406900"/>
              <a:gd name="connsiteX7" fmla="*/ 2544402 w 3200400"/>
              <a:gd name="connsiteY7" fmla="*/ 23780 h 4406900"/>
              <a:gd name="connsiteX8" fmla="*/ 2649279 w 3200400"/>
              <a:gd name="connsiteY8" fmla="*/ 31705 h 4406900"/>
              <a:gd name="connsiteX9" fmla="*/ 2911469 w 3200400"/>
              <a:gd name="connsiteY9" fmla="*/ 23780 h 4406900"/>
              <a:gd name="connsiteX10" fmla="*/ 2977017 w 3200400"/>
              <a:gd name="connsiteY10" fmla="*/ 31705 h 4406900"/>
              <a:gd name="connsiteX11" fmla="*/ 3147441 w 3200400"/>
              <a:gd name="connsiteY11" fmla="*/ 39631 h 4406900"/>
              <a:gd name="connsiteX12" fmla="*/ 3167105 w 3200400"/>
              <a:gd name="connsiteY12" fmla="*/ 63409 h 4406900"/>
              <a:gd name="connsiteX13" fmla="*/ 3186768 w 3200400"/>
              <a:gd name="connsiteY13" fmla="*/ 142669 h 4406900"/>
              <a:gd name="connsiteX14" fmla="*/ 3193323 w 3200400"/>
              <a:gd name="connsiteY14" fmla="*/ 229857 h 4406900"/>
              <a:gd name="connsiteX15" fmla="*/ 3199879 w 3200400"/>
              <a:gd name="connsiteY15" fmla="*/ 277414 h 4406900"/>
              <a:gd name="connsiteX16" fmla="*/ 3193323 w 3200400"/>
              <a:gd name="connsiteY16" fmla="*/ 443861 h 4406900"/>
              <a:gd name="connsiteX17" fmla="*/ 3180213 w 3200400"/>
              <a:gd name="connsiteY17" fmla="*/ 475565 h 4406900"/>
              <a:gd name="connsiteX18" fmla="*/ 3186768 w 3200400"/>
              <a:gd name="connsiteY18" fmla="*/ 634086 h 4406900"/>
              <a:gd name="connsiteX19" fmla="*/ 3193323 w 3200400"/>
              <a:gd name="connsiteY19" fmla="*/ 657865 h 4406900"/>
              <a:gd name="connsiteX20" fmla="*/ 3180213 w 3200400"/>
              <a:gd name="connsiteY20" fmla="*/ 752978 h 4406900"/>
              <a:gd name="connsiteX21" fmla="*/ 3167105 w 3200400"/>
              <a:gd name="connsiteY21" fmla="*/ 776756 h 4406900"/>
              <a:gd name="connsiteX22" fmla="*/ 3160550 w 3200400"/>
              <a:gd name="connsiteY22" fmla="*/ 800535 h 4406900"/>
              <a:gd name="connsiteX23" fmla="*/ 3147441 w 3200400"/>
              <a:gd name="connsiteY23" fmla="*/ 824313 h 4406900"/>
              <a:gd name="connsiteX24" fmla="*/ 3167105 w 3200400"/>
              <a:gd name="connsiteY24" fmla="*/ 879796 h 4406900"/>
              <a:gd name="connsiteX25" fmla="*/ 3173660 w 3200400"/>
              <a:gd name="connsiteY25" fmla="*/ 903573 h 4406900"/>
              <a:gd name="connsiteX26" fmla="*/ 3167105 w 3200400"/>
              <a:gd name="connsiteY26" fmla="*/ 951130 h 4406900"/>
              <a:gd name="connsiteX27" fmla="*/ 3127775 w 3200400"/>
              <a:gd name="connsiteY27" fmla="*/ 982834 h 4406900"/>
              <a:gd name="connsiteX28" fmla="*/ 3140885 w 3200400"/>
              <a:gd name="connsiteY28" fmla="*/ 1054170 h 4406900"/>
              <a:gd name="connsiteX29" fmla="*/ 3153994 w 3200400"/>
              <a:gd name="connsiteY29" fmla="*/ 1085874 h 4406900"/>
              <a:gd name="connsiteX30" fmla="*/ 3167105 w 3200400"/>
              <a:gd name="connsiteY30" fmla="*/ 1125504 h 4406900"/>
              <a:gd name="connsiteX31" fmla="*/ 3173660 w 3200400"/>
              <a:gd name="connsiteY31" fmla="*/ 1149283 h 4406900"/>
              <a:gd name="connsiteX32" fmla="*/ 3186768 w 3200400"/>
              <a:gd name="connsiteY32" fmla="*/ 1173060 h 4406900"/>
              <a:gd name="connsiteX33" fmla="*/ 3193323 w 3200400"/>
              <a:gd name="connsiteY33" fmla="*/ 1204765 h 4406900"/>
              <a:gd name="connsiteX34" fmla="*/ 3153994 w 3200400"/>
              <a:gd name="connsiteY34" fmla="*/ 1291952 h 4406900"/>
              <a:gd name="connsiteX35" fmla="*/ 3140885 w 3200400"/>
              <a:gd name="connsiteY35" fmla="*/ 1410843 h 4406900"/>
              <a:gd name="connsiteX36" fmla="*/ 3121221 w 3200400"/>
              <a:gd name="connsiteY36" fmla="*/ 1458399 h 4406900"/>
              <a:gd name="connsiteX37" fmla="*/ 3101556 w 3200400"/>
              <a:gd name="connsiteY37" fmla="*/ 1466326 h 4406900"/>
              <a:gd name="connsiteX38" fmla="*/ 3055674 w 3200400"/>
              <a:gd name="connsiteY38" fmla="*/ 1474251 h 4406900"/>
              <a:gd name="connsiteX39" fmla="*/ 3036009 w 3200400"/>
              <a:gd name="connsiteY39" fmla="*/ 1498030 h 4406900"/>
              <a:gd name="connsiteX40" fmla="*/ 3095002 w 3200400"/>
              <a:gd name="connsiteY40" fmla="*/ 1577291 h 4406900"/>
              <a:gd name="connsiteX41" fmla="*/ 3081893 w 3200400"/>
              <a:gd name="connsiteY41" fmla="*/ 1601068 h 4406900"/>
              <a:gd name="connsiteX42" fmla="*/ 3121221 w 3200400"/>
              <a:gd name="connsiteY42" fmla="*/ 1704108 h 4406900"/>
              <a:gd name="connsiteX43" fmla="*/ 3167105 w 3200400"/>
              <a:gd name="connsiteY43" fmla="*/ 1775442 h 4406900"/>
              <a:gd name="connsiteX44" fmla="*/ 3180213 w 3200400"/>
              <a:gd name="connsiteY44" fmla="*/ 1870555 h 4406900"/>
              <a:gd name="connsiteX45" fmla="*/ 3180213 w 3200400"/>
              <a:gd name="connsiteY45" fmla="*/ 2140042 h 4406900"/>
              <a:gd name="connsiteX46" fmla="*/ 3153994 w 3200400"/>
              <a:gd name="connsiteY46" fmla="*/ 2258934 h 4406900"/>
              <a:gd name="connsiteX47" fmla="*/ 3160550 w 3200400"/>
              <a:gd name="connsiteY47" fmla="*/ 2306490 h 4406900"/>
              <a:gd name="connsiteX48" fmla="*/ 3167105 w 3200400"/>
              <a:gd name="connsiteY48" fmla="*/ 2330267 h 4406900"/>
              <a:gd name="connsiteX49" fmla="*/ 3173660 w 3200400"/>
              <a:gd name="connsiteY49" fmla="*/ 2361972 h 4406900"/>
              <a:gd name="connsiteX50" fmla="*/ 3167105 w 3200400"/>
              <a:gd name="connsiteY50" fmla="*/ 2449160 h 4406900"/>
              <a:gd name="connsiteX51" fmla="*/ 3134331 w 3200400"/>
              <a:gd name="connsiteY51" fmla="*/ 2457085 h 4406900"/>
              <a:gd name="connsiteX52" fmla="*/ 3108112 w 3200400"/>
              <a:gd name="connsiteY52" fmla="*/ 2472937 h 4406900"/>
              <a:gd name="connsiteX53" fmla="*/ 3088447 w 3200400"/>
              <a:gd name="connsiteY53" fmla="*/ 2480864 h 4406900"/>
              <a:gd name="connsiteX54" fmla="*/ 3075337 w 3200400"/>
              <a:gd name="connsiteY54" fmla="*/ 2520493 h 4406900"/>
              <a:gd name="connsiteX55" fmla="*/ 3088447 w 3200400"/>
              <a:gd name="connsiteY55" fmla="*/ 2552198 h 4406900"/>
              <a:gd name="connsiteX56" fmla="*/ 3095210 w 3200400"/>
              <a:gd name="connsiteY56" fmla="*/ 2571980 h 4406900"/>
              <a:gd name="connsiteX57" fmla="*/ 3096173 w 3200400"/>
              <a:gd name="connsiteY57" fmla="*/ 2575437 h 4406900"/>
              <a:gd name="connsiteX58" fmla="*/ 3093477 w 3200400"/>
              <a:gd name="connsiteY58" fmla="*/ 2570413 h 4406900"/>
              <a:gd name="connsiteX59" fmla="*/ 3097323 w 3200400"/>
              <a:gd name="connsiteY59" fmla="*/ 2579573 h 4406900"/>
              <a:gd name="connsiteX60" fmla="*/ 3096173 w 3200400"/>
              <a:gd name="connsiteY60" fmla="*/ 2575437 h 4406900"/>
              <a:gd name="connsiteX61" fmla="*/ 3097990 w 3200400"/>
              <a:gd name="connsiteY61" fmla="*/ 2578825 h 4406900"/>
              <a:gd name="connsiteX62" fmla="*/ 3108112 w 3200400"/>
              <a:gd name="connsiteY62" fmla="*/ 2599754 h 4406900"/>
              <a:gd name="connsiteX63" fmla="*/ 3121221 w 3200400"/>
              <a:gd name="connsiteY63" fmla="*/ 2631459 h 4406900"/>
              <a:gd name="connsiteX64" fmla="*/ 3127775 w 3200400"/>
              <a:gd name="connsiteY64" fmla="*/ 2655237 h 4406900"/>
              <a:gd name="connsiteX65" fmla="*/ 3140885 w 3200400"/>
              <a:gd name="connsiteY65" fmla="*/ 2679015 h 4406900"/>
              <a:gd name="connsiteX66" fmla="*/ 3147441 w 3200400"/>
              <a:gd name="connsiteY66" fmla="*/ 2702794 h 4406900"/>
              <a:gd name="connsiteX67" fmla="*/ 3167105 w 3200400"/>
              <a:gd name="connsiteY67" fmla="*/ 2726572 h 4406900"/>
              <a:gd name="connsiteX68" fmla="*/ 3173660 w 3200400"/>
              <a:gd name="connsiteY68" fmla="*/ 2861316 h 4406900"/>
              <a:gd name="connsiteX69" fmla="*/ 3186768 w 3200400"/>
              <a:gd name="connsiteY69" fmla="*/ 2908872 h 4406900"/>
              <a:gd name="connsiteX70" fmla="*/ 3180213 w 3200400"/>
              <a:gd name="connsiteY70" fmla="*/ 3027762 h 4406900"/>
              <a:gd name="connsiteX71" fmla="*/ 3167105 w 3200400"/>
              <a:gd name="connsiteY71" fmla="*/ 3075319 h 4406900"/>
              <a:gd name="connsiteX72" fmla="*/ 3173660 w 3200400"/>
              <a:gd name="connsiteY72" fmla="*/ 3154580 h 4406900"/>
              <a:gd name="connsiteX73" fmla="*/ 3186768 w 3200400"/>
              <a:gd name="connsiteY73" fmla="*/ 3202137 h 4406900"/>
              <a:gd name="connsiteX74" fmla="*/ 3180213 w 3200400"/>
              <a:gd name="connsiteY74" fmla="*/ 3360658 h 4406900"/>
              <a:gd name="connsiteX75" fmla="*/ 3167105 w 3200400"/>
              <a:gd name="connsiteY75" fmla="*/ 3384437 h 4406900"/>
              <a:gd name="connsiteX76" fmla="*/ 3199879 w 3200400"/>
              <a:gd name="connsiteY76" fmla="*/ 3590515 h 4406900"/>
              <a:gd name="connsiteX77" fmla="*/ 3186768 w 3200400"/>
              <a:gd name="connsiteY77" fmla="*/ 3867927 h 4406900"/>
              <a:gd name="connsiteX78" fmla="*/ 3180213 w 3200400"/>
              <a:gd name="connsiteY78" fmla="*/ 3891706 h 4406900"/>
              <a:gd name="connsiteX79" fmla="*/ 3160550 w 3200400"/>
              <a:gd name="connsiteY79" fmla="*/ 3947187 h 4406900"/>
              <a:gd name="connsiteX80" fmla="*/ 3167105 w 3200400"/>
              <a:gd name="connsiteY80" fmla="*/ 4042300 h 4406900"/>
              <a:gd name="connsiteX81" fmla="*/ 3180213 w 3200400"/>
              <a:gd name="connsiteY81" fmla="*/ 4200823 h 4406900"/>
              <a:gd name="connsiteX82" fmla="*/ 3088447 w 3200400"/>
              <a:gd name="connsiteY82" fmla="*/ 4288010 h 4406900"/>
              <a:gd name="connsiteX83" fmla="*/ 3075337 w 3200400"/>
              <a:gd name="connsiteY83" fmla="*/ 4264231 h 4406900"/>
              <a:gd name="connsiteX84" fmla="*/ 3062228 w 3200400"/>
              <a:gd name="connsiteY84" fmla="*/ 4288010 h 4406900"/>
              <a:gd name="connsiteX85" fmla="*/ 2977017 w 3200400"/>
              <a:gd name="connsiteY85" fmla="*/ 4327640 h 4406900"/>
              <a:gd name="connsiteX86" fmla="*/ 2937688 w 3200400"/>
              <a:gd name="connsiteY86" fmla="*/ 4335567 h 4406900"/>
              <a:gd name="connsiteX87" fmla="*/ 2918023 w 3200400"/>
              <a:gd name="connsiteY87" fmla="*/ 4343492 h 4406900"/>
              <a:gd name="connsiteX88" fmla="*/ 2859031 w 3200400"/>
              <a:gd name="connsiteY88" fmla="*/ 4359344 h 4406900"/>
              <a:gd name="connsiteX89" fmla="*/ 2780374 w 3200400"/>
              <a:gd name="connsiteY89" fmla="*/ 4351419 h 4406900"/>
              <a:gd name="connsiteX90" fmla="*/ 2668942 w 3200400"/>
              <a:gd name="connsiteY90" fmla="*/ 4367271 h 4406900"/>
              <a:gd name="connsiteX91" fmla="*/ 2642723 w 3200400"/>
              <a:gd name="connsiteY91" fmla="*/ 4375196 h 4406900"/>
              <a:gd name="connsiteX92" fmla="*/ 2439526 w 3200400"/>
              <a:gd name="connsiteY92" fmla="*/ 4383123 h 4406900"/>
              <a:gd name="connsiteX93" fmla="*/ 2190445 w 3200400"/>
              <a:gd name="connsiteY93" fmla="*/ 4367271 h 4406900"/>
              <a:gd name="connsiteX94" fmla="*/ 2170780 w 3200400"/>
              <a:gd name="connsiteY94" fmla="*/ 4359344 h 4406900"/>
              <a:gd name="connsiteX95" fmla="*/ 2138007 w 3200400"/>
              <a:gd name="connsiteY95" fmla="*/ 4367271 h 4406900"/>
              <a:gd name="connsiteX96" fmla="*/ 2118342 w 3200400"/>
              <a:gd name="connsiteY96" fmla="*/ 4383123 h 4406900"/>
              <a:gd name="connsiteX97" fmla="*/ 2065904 w 3200400"/>
              <a:gd name="connsiteY97" fmla="*/ 4391048 h 4406900"/>
              <a:gd name="connsiteX98" fmla="*/ 1987247 w 3200400"/>
              <a:gd name="connsiteY98" fmla="*/ 4383123 h 4406900"/>
              <a:gd name="connsiteX99" fmla="*/ 1947918 w 3200400"/>
              <a:gd name="connsiteY99" fmla="*/ 4367271 h 4406900"/>
              <a:gd name="connsiteX100" fmla="*/ 1869261 w 3200400"/>
              <a:gd name="connsiteY100" fmla="*/ 4375196 h 4406900"/>
              <a:gd name="connsiteX101" fmla="*/ 1849597 w 3200400"/>
              <a:gd name="connsiteY101" fmla="*/ 4383123 h 4406900"/>
              <a:gd name="connsiteX102" fmla="*/ 1803714 w 3200400"/>
              <a:gd name="connsiteY102" fmla="*/ 4391048 h 4406900"/>
              <a:gd name="connsiteX103" fmla="*/ 1554633 w 3200400"/>
              <a:gd name="connsiteY103" fmla="*/ 4383123 h 4406900"/>
              <a:gd name="connsiteX104" fmla="*/ 1318662 w 3200400"/>
              <a:gd name="connsiteY104" fmla="*/ 4383123 h 4406900"/>
              <a:gd name="connsiteX105" fmla="*/ 1312107 w 3200400"/>
              <a:gd name="connsiteY105" fmla="*/ 4359344 h 4406900"/>
              <a:gd name="connsiteX106" fmla="*/ 1305552 w 3200400"/>
              <a:gd name="connsiteY106" fmla="*/ 4327640 h 4406900"/>
              <a:gd name="connsiteX107" fmla="*/ 1279333 w 3200400"/>
              <a:gd name="connsiteY107" fmla="*/ 4351419 h 4406900"/>
              <a:gd name="connsiteX108" fmla="*/ 1259669 w 3200400"/>
              <a:gd name="connsiteY108" fmla="*/ 4367271 h 4406900"/>
              <a:gd name="connsiteX109" fmla="*/ 1200676 w 3200400"/>
              <a:gd name="connsiteY109" fmla="*/ 4383123 h 4406900"/>
              <a:gd name="connsiteX110" fmla="*/ 951595 w 3200400"/>
              <a:gd name="connsiteY110" fmla="*/ 4375196 h 4406900"/>
              <a:gd name="connsiteX111" fmla="*/ 918822 w 3200400"/>
              <a:gd name="connsiteY111" fmla="*/ 4359344 h 4406900"/>
              <a:gd name="connsiteX112" fmla="*/ 892603 w 3200400"/>
              <a:gd name="connsiteY112" fmla="*/ 4351419 h 4406900"/>
              <a:gd name="connsiteX113" fmla="*/ 872937 w 3200400"/>
              <a:gd name="connsiteY113" fmla="*/ 4343492 h 4406900"/>
              <a:gd name="connsiteX114" fmla="*/ 807390 w 3200400"/>
              <a:gd name="connsiteY114" fmla="*/ 4351419 h 4406900"/>
              <a:gd name="connsiteX115" fmla="*/ 787726 w 3200400"/>
              <a:gd name="connsiteY115" fmla="*/ 4367271 h 4406900"/>
              <a:gd name="connsiteX116" fmla="*/ 748398 w 3200400"/>
              <a:gd name="connsiteY116" fmla="*/ 4383123 h 4406900"/>
              <a:gd name="connsiteX117" fmla="*/ 702514 w 3200400"/>
              <a:gd name="connsiteY117" fmla="*/ 4406900 h 4406900"/>
              <a:gd name="connsiteX118" fmla="*/ 663185 w 3200400"/>
              <a:gd name="connsiteY118" fmla="*/ 4398975 h 4406900"/>
              <a:gd name="connsiteX119" fmla="*/ 656631 w 3200400"/>
              <a:gd name="connsiteY119" fmla="*/ 4367271 h 4406900"/>
              <a:gd name="connsiteX120" fmla="*/ 459988 w 3200400"/>
              <a:gd name="connsiteY120" fmla="*/ 4359344 h 4406900"/>
              <a:gd name="connsiteX121" fmla="*/ 420660 w 3200400"/>
              <a:gd name="connsiteY121" fmla="*/ 4351419 h 4406900"/>
              <a:gd name="connsiteX122" fmla="*/ 394441 w 3200400"/>
              <a:gd name="connsiteY122" fmla="*/ 4343492 h 4406900"/>
              <a:gd name="connsiteX123" fmla="*/ 322337 w 3200400"/>
              <a:gd name="connsiteY123" fmla="*/ 4351419 h 4406900"/>
              <a:gd name="connsiteX124" fmla="*/ 296119 w 3200400"/>
              <a:gd name="connsiteY124" fmla="*/ 4367271 h 4406900"/>
              <a:gd name="connsiteX125" fmla="*/ 289564 w 3200400"/>
              <a:gd name="connsiteY125" fmla="*/ 4343492 h 4406900"/>
              <a:gd name="connsiteX126" fmla="*/ 283009 w 3200400"/>
              <a:gd name="connsiteY126" fmla="*/ 4303862 h 4406900"/>
              <a:gd name="connsiteX127" fmla="*/ 178133 w 3200400"/>
              <a:gd name="connsiteY127" fmla="*/ 4295935 h 4406900"/>
              <a:gd name="connsiteX128" fmla="*/ 119141 w 3200400"/>
              <a:gd name="connsiteY128" fmla="*/ 4256306 h 4406900"/>
              <a:gd name="connsiteX129" fmla="*/ 99476 w 3200400"/>
              <a:gd name="connsiteY129" fmla="*/ 4248379 h 4406900"/>
              <a:gd name="connsiteX130" fmla="*/ 92922 w 3200400"/>
              <a:gd name="connsiteY130" fmla="*/ 4224602 h 4406900"/>
              <a:gd name="connsiteX131" fmla="*/ 106031 w 3200400"/>
              <a:gd name="connsiteY131" fmla="*/ 4081932 h 4406900"/>
              <a:gd name="connsiteX132" fmla="*/ 79812 w 3200400"/>
              <a:gd name="connsiteY132" fmla="*/ 4050228 h 4406900"/>
              <a:gd name="connsiteX133" fmla="*/ 66703 w 3200400"/>
              <a:gd name="connsiteY133" fmla="*/ 4026448 h 4406900"/>
              <a:gd name="connsiteX134" fmla="*/ 73257 w 3200400"/>
              <a:gd name="connsiteY134" fmla="*/ 3963040 h 4406900"/>
              <a:gd name="connsiteX135" fmla="*/ 66703 w 3200400"/>
              <a:gd name="connsiteY135" fmla="*/ 3867927 h 4406900"/>
              <a:gd name="connsiteX136" fmla="*/ 53593 w 3200400"/>
              <a:gd name="connsiteY136" fmla="*/ 3812445 h 4406900"/>
              <a:gd name="connsiteX137" fmla="*/ 60147 w 3200400"/>
              <a:gd name="connsiteY137" fmla="*/ 3606367 h 4406900"/>
              <a:gd name="connsiteX138" fmla="*/ 73257 w 3200400"/>
              <a:gd name="connsiteY138" fmla="*/ 3574663 h 4406900"/>
              <a:gd name="connsiteX139" fmla="*/ 79812 w 3200400"/>
              <a:gd name="connsiteY139" fmla="*/ 3471623 h 4406900"/>
              <a:gd name="connsiteX140" fmla="*/ 99476 w 3200400"/>
              <a:gd name="connsiteY140" fmla="*/ 3416141 h 4406900"/>
              <a:gd name="connsiteX141" fmla="*/ 112585 w 3200400"/>
              <a:gd name="connsiteY141" fmla="*/ 3360658 h 4406900"/>
              <a:gd name="connsiteX142" fmla="*/ 125695 w 3200400"/>
              <a:gd name="connsiteY142" fmla="*/ 3336881 h 4406900"/>
              <a:gd name="connsiteX143" fmla="*/ 112585 w 3200400"/>
              <a:gd name="connsiteY143" fmla="*/ 3273471 h 4406900"/>
              <a:gd name="connsiteX144" fmla="*/ 92922 w 3200400"/>
              <a:gd name="connsiteY144" fmla="*/ 3249693 h 4406900"/>
              <a:gd name="connsiteX145" fmla="*/ 79812 w 3200400"/>
              <a:gd name="connsiteY145" fmla="*/ 3003985 h 4406900"/>
              <a:gd name="connsiteX146" fmla="*/ 86366 w 3200400"/>
              <a:gd name="connsiteY146" fmla="*/ 2861316 h 4406900"/>
              <a:gd name="connsiteX147" fmla="*/ 60147 w 3200400"/>
              <a:gd name="connsiteY147" fmla="*/ 2774128 h 4406900"/>
              <a:gd name="connsiteX148" fmla="*/ 47037 w 3200400"/>
              <a:gd name="connsiteY148" fmla="*/ 2575977 h 4406900"/>
              <a:gd name="connsiteX149" fmla="*/ 53593 w 3200400"/>
              <a:gd name="connsiteY149" fmla="*/ 2536346 h 4406900"/>
              <a:gd name="connsiteX150" fmla="*/ 66703 w 3200400"/>
              <a:gd name="connsiteY150" fmla="*/ 2512568 h 4406900"/>
              <a:gd name="connsiteX151" fmla="*/ 40484 w 3200400"/>
              <a:gd name="connsiteY151" fmla="*/ 2457085 h 4406900"/>
              <a:gd name="connsiteX152" fmla="*/ 20819 w 3200400"/>
              <a:gd name="connsiteY152" fmla="*/ 2441233 h 4406900"/>
              <a:gd name="connsiteX153" fmla="*/ 20819 w 3200400"/>
              <a:gd name="connsiteY153" fmla="*/ 2290638 h 4406900"/>
              <a:gd name="connsiteX154" fmla="*/ 40484 w 3200400"/>
              <a:gd name="connsiteY154" fmla="*/ 2266859 h 4406900"/>
              <a:gd name="connsiteX155" fmla="*/ 66703 w 3200400"/>
              <a:gd name="connsiteY155" fmla="*/ 2219302 h 4406900"/>
              <a:gd name="connsiteX156" fmla="*/ 79812 w 3200400"/>
              <a:gd name="connsiteY156" fmla="*/ 2171746 h 4406900"/>
              <a:gd name="connsiteX157" fmla="*/ 73257 w 3200400"/>
              <a:gd name="connsiteY157" fmla="*/ 2076633 h 4406900"/>
              <a:gd name="connsiteX158" fmla="*/ 60147 w 3200400"/>
              <a:gd name="connsiteY158" fmla="*/ 1965668 h 4406900"/>
              <a:gd name="connsiteX159" fmla="*/ 53593 w 3200400"/>
              <a:gd name="connsiteY159" fmla="*/ 1926038 h 4406900"/>
              <a:gd name="connsiteX160" fmla="*/ 47037 w 3200400"/>
              <a:gd name="connsiteY160" fmla="*/ 1791294 h 4406900"/>
              <a:gd name="connsiteX161" fmla="*/ 33928 w 3200400"/>
              <a:gd name="connsiteY161" fmla="*/ 1767517 h 4406900"/>
              <a:gd name="connsiteX162" fmla="*/ 47037 w 3200400"/>
              <a:gd name="connsiteY162" fmla="*/ 1680329 h 4406900"/>
              <a:gd name="connsiteX163" fmla="*/ 53593 w 3200400"/>
              <a:gd name="connsiteY163" fmla="*/ 1616920 h 4406900"/>
              <a:gd name="connsiteX164" fmla="*/ 66703 w 3200400"/>
              <a:gd name="connsiteY164" fmla="*/ 1593143 h 4406900"/>
              <a:gd name="connsiteX165" fmla="*/ 53593 w 3200400"/>
              <a:gd name="connsiteY165" fmla="*/ 1537660 h 4406900"/>
              <a:gd name="connsiteX166" fmla="*/ 33928 w 3200400"/>
              <a:gd name="connsiteY166" fmla="*/ 1474251 h 4406900"/>
              <a:gd name="connsiteX167" fmla="*/ 27374 w 3200400"/>
              <a:gd name="connsiteY167" fmla="*/ 1442547 h 4406900"/>
              <a:gd name="connsiteX168" fmla="*/ 14265 w 3200400"/>
              <a:gd name="connsiteY168" fmla="*/ 1418769 h 4406900"/>
              <a:gd name="connsiteX169" fmla="*/ 7709 w 3200400"/>
              <a:gd name="connsiteY169" fmla="*/ 1394990 h 4406900"/>
              <a:gd name="connsiteX170" fmla="*/ 14265 w 3200400"/>
              <a:gd name="connsiteY170" fmla="*/ 1315730 h 4406900"/>
              <a:gd name="connsiteX171" fmla="*/ 20819 w 3200400"/>
              <a:gd name="connsiteY171" fmla="*/ 1291952 h 4406900"/>
              <a:gd name="connsiteX172" fmla="*/ 33928 w 3200400"/>
              <a:gd name="connsiteY172" fmla="*/ 1228543 h 4406900"/>
              <a:gd name="connsiteX173" fmla="*/ 47037 w 3200400"/>
              <a:gd name="connsiteY173" fmla="*/ 879796 h 4406900"/>
              <a:gd name="connsiteX174" fmla="*/ 60147 w 3200400"/>
              <a:gd name="connsiteY174" fmla="*/ 856017 h 4406900"/>
              <a:gd name="connsiteX175" fmla="*/ 73257 w 3200400"/>
              <a:gd name="connsiteY175" fmla="*/ 824313 h 4406900"/>
              <a:gd name="connsiteX176" fmla="*/ 66703 w 3200400"/>
              <a:gd name="connsiteY176" fmla="*/ 752978 h 4406900"/>
              <a:gd name="connsiteX177" fmla="*/ 40484 w 3200400"/>
              <a:gd name="connsiteY177" fmla="*/ 705422 h 4406900"/>
              <a:gd name="connsiteX178" fmla="*/ 47037 w 3200400"/>
              <a:gd name="connsiteY178" fmla="*/ 618234 h 4406900"/>
              <a:gd name="connsiteX179" fmla="*/ 60147 w 3200400"/>
              <a:gd name="connsiteY179" fmla="*/ 562752 h 4406900"/>
              <a:gd name="connsiteX180" fmla="*/ 66703 w 3200400"/>
              <a:gd name="connsiteY180" fmla="*/ 531048 h 4406900"/>
              <a:gd name="connsiteX181" fmla="*/ 53593 w 3200400"/>
              <a:gd name="connsiteY181" fmla="*/ 221931 h 4406900"/>
              <a:gd name="connsiteX182" fmla="*/ 47037 w 3200400"/>
              <a:gd name="connsiteY182" fmla="*/ 198153 h 4406900"/>
              <a:gd name="connsiteX183" fmla="*/ 60147 w 3200400"/>
              <a:gd name="connsiteY183" fmla="*/ 150597 h 4406900"/>
              <a:gd name="connsiteX184" fmla="*/ 79812 w 3200400"/>
              <a:gd name="connsiteY184" fmla="*/ 103040 h 4406900"/>
              <a:gd name="connsiteX185" fmla="*/ 92922 w 3200400"/>
              <a:gd name="connsiteY185" fmla="*/ 31705 h 4406900"/>
              <a:gd name="connsiteX186" fmla="*/ 407551 w 3200400"/>
              <a:gd name="connsiteY186" fmla="*/ 23780 h 4406900"/>
              <a:gd name="connsiteX187" fmla="*/ 463905 w 3200400"/>
              <a:gd name="connsiteY187" fmla="*/ 8961 h 4406900"/>
              <a:gd name="connsiteX188" fmla="*/ 452152 w 3200400"/>
              <a:gd name="connsiteY188" fmla="*/ 6502 h 4406900"/>
              <a:gd name="connsiteX189" fmla="*/ 466159 w 3200400"/>
              <a:gd name="connsiteY189" fmla="*/ 8168 h 4406900"/>
              <a:gd name="connsiteX190" fmla="*/ 538645 w 3200400"/>
              <a:gd name="connsiteY190" fmla="*/ 15852 h 4406900"/>
              <a:gd name="connsiteX191" fmla="*/ 571419 w 3200400"/>
              <a:gd name="connsiteY191" fmla="*/ 23780 h 4406900"/>
              <a:gd name="connsiteX192" fmla="*/ 610747 w 3200400"/>
              <a:gd name="connsiteY192" fmla="*/ 39631 h 4406900"/>
              <a:gd name="connsiteX193" fmla="*/ 761507 w 3200400"/>
              <a:gd name="connsiteY193" fmla="*/ 31705 h 4406900"/>
              <a:gd name="connsiteX194" fmla="*/ 879493 w 3200400"/>
              <a:gd name="connsiteY194" fmla="*/ 47557 h 4406900"/>
              <a:gd name="connsiteX195" fmla="*/ 1023697 w 3200400"/>
              <a:gd name="connsiteY195" fmla="*/ 39631 h 4406900"/>
              <a:gd name="connsiteX196" fmla="*/ 1128574 w 3200400"/>
              <a:gd name="connsiteY196" fmla="*/ 23780 h 4406900"/>
              <a:gd name="connsiteX197" fmla="*/ 1174456 w 3200400"/>
              <a:gd name="connsiteY197" fmla="*/ 7927 h 4406900"/>
              <a:gd name="connsiteX198" fmla="*/ 1318662 w 3200400"/>
              <a:gd name="connsiteY198" fmla="*/ 15852 h 4406900"/>
              <a:gd name="connsiteX199" fmla="*/ 1784050 w 3200400"/>
              <a:gd name="connsiteY199" fmla="*/ 31705 h 4406900"/>
              <a:gd name="connsiteX200" fmla="*/ 1980693 w 3200400"/>
              <a:gd name="connsiteY200" fmla="*/ 47557 h 4406900"/>
              <a:gd name="connsiteX201" fmla="*/ 2000356 w 3200400"/>
              <a:gd name="connsiteY201" fmla="*/ 55483 h 4406900"/>
              <a:gd name="connsiteX202" fmla="*/ 2020022 w 3200400"/>
              <a:gd name="connsiteY202" fmla="*/ 31705 h 4406900"/>
              <a:gd name="connsiteX203" fmla="*/ 2124898 w 3200400"/>
              <a:gd name="connsiteY203" fmla="*/ 23780 h 4406900"/>
              <a:gd name="connsiteX204" fmla="*/ 2223218 w 3200400"/>
              <a:gd name="connsiteY204" fmla="*/ 31705 h 4406900"/>
              <a:gd name="connsiteX205" fmla="*/ 2242883 w 3200400"/>
              <a:gd name="connsiteY205" fmla="*/ 39631 h 4406900"/>
              <a:gd name="connsiteX206" fmla="*/ 2262547 w 3200400"/>
              <a:gd name="connsiteY206" fmla="*/ 23780 h 4406900"/>
              <a:gd name="connsiteX207" fmla="*/ 2321541 w 3200400"/>
              <a:gd name="connsiteY207" fmla="*/ 7927 h 4406900"/>
              <a:gd name="connsiteX208" fmla="*/ 2341204 w 3200400"/>
              <a:gd name="connsiteY208" fmla="*/ 0 h 440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3200400" h="4406900">
                <a:moveTo>
                  <a:pt x="432975" y="3607"/>
                </a:moveTo>
                <a:cubicBezTo>
                  <a:pt x="435618" y="3823"/>
                  <a:pt x="440934" y="4452"/>
                  <a:pt x="446796" y="5382"/>
                </a:cubicBezTo>
                <a:lnTo>
                  <a:pt x="452152" y="6502"/>
                </a:lnTo>
                <a:lnTo>
                  <a:pt x="446278" y="5803"/>
                </a:lnTo>
                <a:cubicBezTo>
                  <a:pt x="431056" y="3889"/>
                  <a:pt x="429010" y="3283"/>
                  <a:pt x="432975" y="3607"/>
                </a:cubicBezTo>
                <a:close/>
                <a:moveTo>
                  <a:pt x="2341204" y="0"/>
                </a:moveTo>
                <a:cubicBezTo>
                  <a:pt x="2377135" y="2716"/>
                  <a:pt x="2475295" y="8937"/>
                  <a:pt x="2518183" y="15852"/>
                </a:cubicBezTo>
                <a:cubicBezTo>
                  <a:pt x="2527113" y="17292"/>
                  <a:pt x="2535438" y="22696"/>
                  <a:pt x="2544402" y="23780"/>
                </a:cubicBezTo>
                <a:cubicBezTo>
                  <a:pt x="2579255" y="27993"/>
                  <a:pt x="2614320" y="29063"/>
                  <a:pt x="2649279" y="31705"/>
                </a:cubicBezTo>
                <a:cubicBezTo>
                  <a:pt x="2755408" y="63791"/>
                  <a:pt x="2636023" y="31021"/>
                  <a:pt x="2911469" y="23780"/>
                </a:cubicBezTo>
                <a:cubicBezTo>
                  <a:pt x="2933421" y="23202"/>
                  <a:pt x="2955092" y="30232"/>
                  <a:pt x="2977017" y="31705"/>
                </a:cubicBezTo>
                <a:cubicBezTo>
                  <a:pt x="3033779" y="35518"/>
                  <a:pt x="3090632" y="36988"/>
                  <a:pt x="3147441" y="39631"/>
                </a:cubicBezTo>
                <a:cubicBezTo>
                  <a:pt x="3153994" y="47557"/>
                  <a:pt x="3162602" y="53612"/>
                  <a:pt x="3167105" y="63409"/>
                </a:cubicBezTo>
                <a:cubicBezTo>
                  <a:pt x="3174356" y="79194"/>
                  <a:pt x="3182537" y="122204"/>
                  <a:pt x="3186768" y="142669"/>
                </a:cubicBezTo>
                <a:cubicBezTo>
                  <a:pt x="3188954" y="171733"/>
                  <a:pt x="3190503" y="200874"/>
                  <a:pt x="3193323" y="229857"/>
                </a:cubicBezTo>
                <a:cubicBezTo>
                  <a:pt x="3194875" y="245818"/>
                  <a:pt x="3199879" y="261343"/>
                  <a:pt x="3199879" y="277414"/>
                </a:cubicBezTo>
                <a:cubicBezTo>
                  <a:pt x="3199879" y="332959"/>
                  <a:pt x="3198797" y="388712"/>
                  <a:pt x="3193323" y="443861"/>
                </a:cubicBezTo>
                <a:cubicBezTo>
                  <a:pt x="3192159" y="455592"/>
                  <a:pt x="3184583" y="464997"/>
                  <a:pt x="3180213" y="475565"/>
                </a:cubicBezTo>
                <a:cubicBezTo>
                  <a:pt x="3182399" y="528406"/>
                  <a:pt x="3182979" y="581379"/>
                  <a:pt x="3186768" y="634086"/>
                </a:cubicBezTo>
                <a:cubicBezTo>
                  <a:pt x="3187368" y="642410"/>
                  <a:pt x="3193323" y="649511"/>
                  <a:pt x="3193323" y="657865"/>
                </a:cubicBezTo>
                <a:cubicBezTo>
                  <a:pt x="3193323" y="662972"/>
                  <a:pt x="3183937" y="740974"/>
                  <a:pt x="3180213" y="752978"/>
                </a:cubicBezTo>
                <a:cubicBezTo>
                  <a:pt x="3177447" y="761898"/>
                  <a:pt x="3171474" y="768831"/>
                  <a:pt x="3167105" y="776756"/>
                </a:cubicBezTo>
                <a:cubicBezTo>
                  <a:pt x="3164919" y="784683"/>
                  <a:pt x="3163640" y="793062"/>
                  <a:pt x="3160550" y="800535"/>
                </a:cubicBezTo>
                <a:cubicBezTo>
                  <a:pt x="3157027" y="809054"/>
                  <a:pt x="3148555" y="814883"/>
                  <a:pt x="3147441" y="824313"/>
                </a:cubicBezTo>
                <a:cubicBezTo>
                  <a:pt x="3144408" y="849972"/>
                  <a:pt x="3159051" y="860321"/>
                  <a:pt x="3167105" y="879796"/>
                </a:cubicBezTo>
                <a:cubicBezTo>
                  <a:pt x="3170194" y="887269"/>
                  <a:pt x="3171474" y="895648"/>
                  <a:pt x="3173660" y="903573"/>
                </a:cubicBezTo>
                <a:cubicBezTo>
                  <a:pt x="3171474" y="919425"/>
                  <a:pt x="3174726" y="937964"/>
                  <a:pt x="3167105" y="951130"/>
                </a:cubicBezTo>
                <a:cubicBezTo>
                  <a:pt x="3158069" y="966737"/>
                  <a:pt x="3127775" y="982834"/>
                  <a:pt x="3127775" y="982834"/>
                </a:cubicBezTo>
                <a:cubicBezTo>
                  <a:pt x="3129554" y="993583"/>
                  <a:pt x="3136921" y="1041387"/>
                  <a:pt x="3140885" y="1054170"/>
                </a:cubicBezTo>
                <a:cubicBezTo>
                  <a:pt x="3144316" y="1065234"/>
                  <a:pt x="3150026" y="1075076"/>
                  <a:pt x="3153994" y="1085874"/>
                </a:cubicBezTo>
                <a:cubicBezTo>
                  <a:pt x="3158774" y="1098876"/>
                  <a:pt x="3162973" y="1112183"/>
                  <a:pt x="3167105" y="1125504"/>
                </a:cubicBezTo>
                <a:cubicBezTo>
                  <a:pt x="3169531" y="1133327"/>
                  <a:pt x="3170569" y="1141810"/>
                  <a:pt x="3173660" y="1149283"/>
                </a:cubicBezTo>
                <a:cubicBezTo>
                  <a:pt x="3177183" y="1157802"/>
                  <a:pt x="3182399" y="1165135"/>
                  <a:pt x="3186768" y="1173060"/>
                </a:cubicBezTo>
                <a:cubicBezTo>
                  <a:pt x="3188954" y="1183628"/>
                  <a:pt x="3194935" y="1194046"/>
                  <a:pt x="3193323" y="1204765"/>
                </a:cubicBezTo>
                <a:cubicBezTo>
                  <a:pt x="3187570" y="1243024"/>
                  <a:pt x="3171686" y="1263430"/>
                  <a:pt x="3153994" y="1291952"/>
                </a:cubicBezTo>
                <a:cubicBezTo>
                  <a:pt x="3150837" y="1326317"/>
                  <a:pt x="3147427" y="1375249"/>
                  <a:pt x="3140885" y="1410843"/>
                </a:cubicBezTo>
                <a:cubicBezTo>
                  <a:pt x="3138316" y="1424816"/>
                  <a:pt x="3130779" y="1449154"/>
                  <a:pt x="3121221" y="1458399"/>
                </a:cubicBezTo>
                <a:cubicBezTo>
                  <a:pt x="3115826" y="1463618"/>
                  <a:pt x="3108332" y="1464687"/>
                  <a:pt x="3101556" y="1466326"/>
                </a:cubicBezTo>
                <a:cubicBezTo>
                  <a:pt x="3086407" y="1469989"/>
                  <a:pt x="3070968" y="1471610"/>
                  <a:pt x="3055674" y="1474251"/>
                </a:cubicBezTo>
                <a:cubicBezTo>
                  <a:pt x="3009791" y="1492745"/>
                  <a:pt x="3003236" y="1484819"/>
                  <a:pt x="3036009" y="1498030"/>
                </a:cubicBezTo>
                <a:cubicBezTo>
                  <a:pt x="3087465" y="1560247"/>
                  <a:pt x="3069895" y="1531750"/>
                  <a:pt x="3095002" y="1577291"/>
                </a:cubicBezTo>
                <a:cubicBezTo>
                  <a:pt x="3090632" y="1585216"/>
                  <a:pt x="3081893" y="1591542"/>
                  <a:pt x="3081893" y="1601068"/>
                </a:cubicBezTo>
                <a:cubicBezTo>
                  <a:pt x="3081893" y="1640283"/>
                  <a:pt x="3103452" y="1674807"/>
                  <a:pt x="3121221" y="1704108"/>
                </a:cubicBezTo>
                <a:cubicBezTo>
                  <a:pt x="3135953" y="1728400"/>
                  <a:pt x="3167105" y="1775442"/>
                  <a:pt x="3167105" y="1775442"/>
                </a:cubicBezTo>
                <a:cubicBezTo>
                  <a:pt x="3188955" y="1854703"/>
                  <a:pt x="3193324" y="1823000"/>
                  <a:pt x="3180213" y="1870555"/>
                </a:cubicBezTo>
                <a:cubicBezTo>
                  <a:pt x="3188079" y="2041738"/>
                  <a:pt x="3189789" y="1977937"/>
                  <a:pt x="3180213" y="2140042"/>
                </a:cubicBezTo>
                <a:cubicBezTo>
                  <a:pt x="3174016" y="2244964"/>
                  <a:pt x="3191867" y="2213138"/>
                  <a:pt x="3153994" y="2258934"/>
                </a:cubicBezTo>
                <a:cubicBezTo>
                  <a:pt x="3156180" y="2274785"/>
                  <a:pt x="3157666" y="2290803"/>
                  <a:pt x="3160550" y="2306490"/>
                </a:cubicBezTo>
                <a:cubicBezTo>
                  <a:pt x="3162049" y="2314645"/>
                  <a:pt x="3165206" y="2322234"/>
                  <a:pt x="3167105" y="2330267"/>
                </a:cubicBezTo>
                <a:cubicBezTo>
                  <a:pt x="3169578" y="2340743"/>
                  <a:pt x="3171474" y="2351403"/>
                  <a:pt x="3173660" y="2361972"/>
                </a:cubicBezTo>
                <a:cubicBezTo>
                  <a:pt x="3171474" y="2391035"/>
                  <a:pt x="3177897" y="2423057"/>
                  <a:pt x="3167105" y="2449160"/>
                </a:cubicBezTo>
                <a:cubicBezTo>
                  <a:pt x="3162122" y="2461209"/>
                  <a:pt x="3144899" y="2452824"/>
                  <a:pt x="3134331" y="2457085"/>
                </a:cubicBezTo>
                <a:cubicBezTo>
                  <a:pt x="3125062" y="2460821"/>
                  <a:pt x="3117092" y="2468282"/>
                  <a:pt x="3108112" y="2472937"/>
                </a:cubicBezTo>
                <a:cubicBezTo>
                  <a:pt x="3101761" y="2476229"/>
                  <a:pt x="3095002" y="2478221"/>
                  <a:pt x="3088447" y="2480864"/>
                </a:cubicBezTo>
                <a:cubicBezTo>
                  <a:pt x="3084077" y="2494073"/>
                  <a:pt x="3075337" y="2506265"/>
                  <a:pt x="3075337" y="2520493"/>
                </a:cubicBezTo>
                <a:cubicBezTo>
                  <a:pt x="3075337" y="2532310"/>
                  <a:pt x="3084597" y="2541338"/>
                  <a:pt x="3088447" y="2552198"/>
                </a:cubicBezTo>
                <a:cubicBezTo>
                  <a:pt x="3091667" y="2561280"/>
                  <a:pt x="3093826" y="2567645"/>
                  <a:pt x="3095210" y="2571980"/>
                </a:cubicBezTo>
                <a:lnTo>
                  <a:pt x="3096173" y="2575437"/>
                </a:lnTo>
                <a:lnTo>
                  <a:pt x="3093477" y="2570413"/>
                </a:lnTo>
                <a:cubicBezTo>
                  <a:pt x="3090440" y="2565710"/>
                  <a:pt x="3097802" y="2583402"/>
                  <a:pt x="3097323" y="2579573"/>
                </a:cubicBezTo>
                <a:lnTo>
                  <a:pt x="3096173" y="2575437"/>
                </a:lnTo>
                <a:lnTo>
                  <a:pt x="3097990" y="2578825"/>
                </a:lnTo>
                <a:cubicBezTo>
                  <a:pt x="3100334" y="2583487"/>
                  <a:pt x="3103613" y="2590234"/>
                  <a:pt x="3108112" y="2599754"/>
                </a:cubicBezTo>
                <a:cubicBezTo>
                  <a:pt x="3112959" y="2610013"/>
                  <a:pt x="3117371" y="2620598"/>
                  <a:pt x="3121221" y="2631459"/>
                </a:cubicBezTo>
                <a:cubicBezTo>
                  <a:pt x="3123942" y="2639137"/>
                  <a:pt x="3124686" y="2647765"/>
                  <a:pt x="3127775" y="2655237"/>
                </a:cubicBezTo>
                <a:cubicBezTo>
                  <a:pt x="3131299" y="2663757"/>
                  <a:pt x="3137362" y="2670496"/>
                  <a:pt x="3140885" y="2679015"/>
                </a:cubicBezTo>
                <a:cubicBezTo>
                  <a:pt x="3143974" y="2686487"/>
                  <a:pt x="3143607" y="2695842"/>
                  <a:pt x="3147441" y="2702794"/>
                </a:cubicBezTo>
                <a:cubicBezTo>
                  <a:pt x="3152583" y="2712121"/>
                  <a:pt x="3160550" y="2718647"/>
                  <a:pt x="3167105" y="2726572"/>
                </a:cubicBezTo>
                <a:cubicBezTo>
                  <a:pt x="3169290" y="2771487"/>
                  <a:pt x="3168847" y="2816701"/>
                  <a:pt x="3173660" y="2861316"/>
                </a:cubicBezTo>
                <a:cubicBezTo>
                  <a:pt x="3175447" y="2877885"/>
                  <a:pt x="3186768" y="2908872"/>
                  <a:pt x="3186768" y="2908872"/>
                </a:cubicBezTo>
                <a:cubicBezTo>
                  <a:pt x="3184583" y="2948501"/>
                  <a:pt x="3184858" y="2988444"/>
                  <a:pt x="3180213" y="3027762"/>
                </a:cubicBezTo>
                <a:cubicBezTo>
                  <a:pt x="3178260" y="3044304"/>
                  <a:pt x="3167105" y="3075319"/>
                  <a:pt x="3167105" y="3075319"/>
                </a:cubicBezTo>
                <a:cubicBezTo>
                  <a:pt x="3169290" y="3101739"/>
                  <a:pt x="3169613" y="3128482"/>
                  <a:pt x="3173660" y="3154580"/>
                </a:cubicBezTo>
                <a:cubicBezTo>
                  <a:pt x="3176206" y="3171003"/>
                  <a:pt x="3186768" y="3202137"/>
                  <a:pt x="3186768" y="3202137"/>
                </a:cubicBezTo>
                <a:cubicBezTo>
                  <a:pt x="3184583" y="3254977"/>
                  <a:pt x="3185873" y="3308195"/>
                  <a:pt x="3180213" y="3360658"/>
                </a:cubicBezTo>
                <a:cubicBezTo>
                  <a:pt x="3179195" y="3370105"/>
                  <a:pt x="3167105" y="3374911"/>
                  <a:pt x="3167105" y="3384437"/>
                </a:cubicBezTo>
                <a:cubicBezTo>
                  <a:pt x="3167105" y="3573062"/>
                  <a:pt x="3138492" y="3541030"/>
                  <a:pt x="3199879" y="3590515"/>
                </a:cubicBezTo>
                <a:cubicBezTo>
                  <a:pt x="3196179" y="3729159"/>
                  <a:pt x="3209339" y="3772403"/>
                  <a:pt x="3186768" y="3867927"/>
                </a:cubicBezTo>
                <a:cubicBezTo>
                  <a:pt x="3184871" y="3875960"/>
                  <a:pt x="3182111" y="3883673"/>
                  <a:pt x="3180213" y="3891706"/>
                </a:cubicBezTo>
                <a:cubicBezTo>
                  <a:pt x="3169631" y="3936493"/>
                  <a:pt x="3180508" y="3910988"/>
                  <a:pt x="3160550" y="3947187"/>
                </a:cubicBezTo>
                <a:cubicBezTo>
                  <a:pt x="3162734" y="3978892"/>
                  <a:pt x="3165294" y="4010561"/>
                  <a:pt x="3167105" y="4042300"/>
                </a:cubicBezTo>
                <a:cubicBezTo>
                  <a:pt x="3175578" y="4190872"/>
                  <a:pt x="3161614" y="4133343"/>
                  <a:pt x="3180213" y="4200823"/>
                </a:cubicBezTo>
                <a:cubicBezTo>
                  <a:pt x="3151272" y="4284813"/>
                  <a:pt x="3167700" y="4322858"/>
                  <a:pt x="3088447" y="4288010"/>
                </a:cubicBezTo>
                <a:cubicBezTo>
                  <a:pt x="3081044" y="4284755"/>
                  <a:pt x="3079707" y="4272158"/>
                  <a:pt x="3075337" y="4264231"/>
                </a:cubicBezTo>
                <a:cubicBezTo>
                  <a:pt x="3070968" y="4272158"/>
                  <a:pt x="3068682" y="4282546"/>
                  <a:pt x="3062228" y="4288010"/>
                </a:cubicBezTo>
                <a:cubicBezTo>
                  <a:pt x="3027104" y="4317741"/>
                  <a:pt x="3013402" y="4319640"/>
                  <a:pt x="2977017" y="4327640"/>
                </a:cubicBezTo>
                <a:cubicBezTo>
                  <a:pt x="2963940" y="4330514"/>
                  <a:pt x="2950661" y="4332080"/>
                  <a:pt x="2937688" y="4335567"/>
                </a:cubicBezTo>
                <a:cubicBezTo>
                  <a:pt x="2930943" y="4337379"/>
                  <a:pt x="2924769" y="4341679"/>
                  <a:pt x="2918023" y="4343492"/>
                </a:cubicBezTo>
                <a:cubicBezTo>
                  <a:pt x="2848811" y="4362090"/>
                  <a:pt x="2903295" y="4341503"/>
                  <a:pt x="2859031" y="4359344"/>
                </a:cubicBezTo>
                <a:cubicBezTo>
                  <a:pt x="2832812" y="4356703"/>
                  <a:pt x="2806684" y="4351419"/>
                  <a:pt x="2780374" y="4351419"/>
                </a:cubicBezTo>
                <a:cubicBezTo>
                  <a:pt x="2764542" y="4351419"/>
                  <a:pt x="2690767" y="4362473"/>
                  <a:pt x="2668942" y="4367271"/>
                </a:cubicBezTo>
                <a:cubicBezTo>
                  <a:pt x="2660079" y="4369220"/>
                  <a:pt x="2651718" y="4374575"/>
                  <a:pt x="2642723" y="4375196"/>
                </a:cubicBezTo>
                <a:cubicBezTo>
                  <a:pt x="2575066" y="4379871"/>
                  <a:pt x="2507258" y="4380480"/>
                  <a:pt x="2439526" y="4383123"/>
                </a:cubicBezTo>
                <a:cubicBezTo>
                  <a:pt x="2364668" y="4380381"/>
                  <a:pt x="2270388" y="4391438"/>
                  <a:pt x="2190445" y="4367271"/>
                </a:cubicBezTo>
                <a:cubicBezTo>
                  <a:pt x="2183743" y="4365244"/>
                  <a:pt x="2177336" y="4361987"/>
                  <a:pt x="2170780" y="4359344"/>
                </a:cubicBezTo>
                <a:cubicBezTo>
                  <a:pt x="2159856" y="4361987"/>
                  <a:pt x="2148439" y="4362541"/>
                  <a:pt x="2138007" y="4367271"/>
                </a:cubicBezTo>
                <a:cubicBezTo>
                  <a:pt x="2130631" y="4370616"/>
                  <a:pt x="2125942" y="4380617"/>
                  <a:pt x="2118342" y="4383123"/>
                </a:cubicBezTo>
                <a:cubicBezTo>
                  <a:pt x="2101348" y="4388726"/>
                  <a:pt x="2083384" y="4388407"/>
                  <a:pt x="2065904" y="4391048"/>
                </a:cubicBezTo>
                <a:cubicBezTo>
                  <a:pt x="2039685" y="4388407"/>
                  <a:pt x="2013199" y="4388354"/>
                  <a:pt x="1987247" y="4383123"/>
                </a:cubicBezTo>
                <a:cubicBezTo>
                  <a:pt x="1973616" y="4380375"/>
                  <a:pt x="1947918" y="4367271"/>
                  <a:pt x="1947918" y="4367271"/>
                </a:cubicBezTo>
                <a:cubicBezTo>
                  <a:pt x="1921700" y="4369912"/>
                  <a:pt x="1895340" y="4370992"/>
                  <a:pt x="1869261" y="4375196"/>
                </a:cubicBezTo>
                <a:cubicBezTo>
                  <a:pt x="1862413" y="4376299"/>
                  <a:pt x="1856373" y="4381484"/>
                  <a:pt x="1849597" y="4383123"/>
                </a:cubicBezTo>
                <a:cubicBezTo>
                  <a:pt x="1834449" y="4386786"/>
                  <a:pt x="1819009" y="4388407"/>
                  <a:pt x="1803714" y="4391048"/>
                </a:cubicBezTo>
                <a:cubicBezTo>
                  <a:pt x="1720687" y="4388407"/>
                  <a:pt x="1637688" y="4383123"/>
                  <a:pt x="1554633" y="4383123"/>
                </a:cubicBezTo>
                <a:cubicBezTo>
                  <a:pt x="1248259" y="4383123"/>
                  <a:pt x="1601086" y="4403209"/>
                  <a:pt x="1318662" y="4383123"/>
                </a:cubicBezTo>
                <a:cubicBezTo>
                  <a:pt x="1316477" y="4375196"/>
                  <a:pt x="1314006" y="4367378"/>
                  <a:pt x="1312107" y="4359344"/>
                </a:cubicBezTo>
                <a:cubicBezTo>
                  <a:pt x="1309633" y="4348869"/>
                  <a:pt x="1314385" y="4329776"/>
                  <a:pt x="1305552" y="4327640"/>
                </a:cubicBezTo>
                <a:cubicBezTo>
                  <a:pt x="1294840" y="4325048"/>
                  <a:pt x="1288222" y="4343740"/>
                  <a:pt x="1279333" y="4351419"/>
                </a:cubicBezTo>
                <a:cubicBezTo>
                  <a:pt x="1272923" y="4356956"/>
                  <a:pt x="1266714" y="4363010"/>
                  <a:pt x="1259669" y="4367271"/>
                </a:cubicBezTo>
                <a:cubicBezTo>
                  <a:pt x="1243537" y="4377024"/>
                  <a:pt x="1215771" y="4380081"/>
                  <a:pt x="1200676" y="4383123"/>
                </a:cubicBezTo>
                <a:cubicBezTo>
                  <a:pt x="1117649" y="4380480"/>
                  <a:pt x="1034450" y="4382186"/>
                  <a:pt x="951595" y="4375196"/>
                </a:cubicBezTo>
                <a:cubicBezTo>
                  <a:pt x="939857" y="4374206"/>
                  <a:pt x="929984" y="4363843"/>
                  <a:pt x="918822" y="4359344"/>
                </a:cubicBezTo>
                <a:cubicBezTo>
                  <a:pt x="910274" y="4355899"/>
                  <a:pt x="901265" y="4354411"/>
                  <a:pt x="892603" y="4351419"/>
                </a:cubicBezTo>
                <a:cubicBezTo>
                  <a:pt x="885959" y="4349124"/>
                  <a:pt x="879493" y="4346134"/>
                  <a:pt x="872937" y="4343492"/>
                </a:cubicBezTo>
                <a:cubicBezTo>
                  <a:pt x="851088" y="4346134"/>
                  <a:pt x="828787" y="4345447"/>
                  <a:pt x="807390" y="4351419"/>
                </a:cubicBezTo>
                <a:cubicBezTo>
                  <a:pt x="799715" y="4353561"/>
                  <a:pt x="794925" y="4363401"/>
                  <a:pt x="787726" y="4367271"/>
                </a:cubicBezTo>
                <a:cubicBezTo>
                  <a:pt x="775099" y="4374058"/>
                  <a:pt x="761228" y="4376917"/>
                  <a:pt x="748398" y="4383123"/>
                </a:cubicBezTo>
                <a:cubicBezTo>
                  <a:pt x="667434" y="4422283"/>
                  <a:pt x="765790" y="4381399"/>
                  <a:pt x="702514" y="4406900"/>
                </a:cubicBezTo>
                <a:cubicBezTo>
                  <a:pt x="689404" y="4404259"/>
                  <a:pt x="674000" y="4408317"/>
                  <a:pt x="663185" y="4398975"/>
                </a:cubicBezTo>
                <a:cubicBezTo>
                  <a:pt x="655855" y="4392644"/>
                  <a:pt x="665525" y="4369005"/>
                  <a:pt x="656631" y="4367271"/>
                </a:cubicBezTo>
                <a:cubicBezTo>
                  <a:pt x="591885" y="4354642"/>
                  <a:pt x="525536" y="4361987"/>
                  <a:pt x="459988" y="4359344"/>
                </a:cubicBezTo>
                <a:cubicBezTo>
                  <a:pt x="446878" y="4356703"/>
                  <a:pt x="433692" y="4354571"/>
                  <a:pt x="420660" y="4351419"/>
                </a:cubicBezTo>
                <a:cubicBezTo>
                  <a:pt x="411827" y="4349282"/>
                  <a:pt x="403449" y="4343492"/>
                  <a:pt x="394441" y="4343492"/>
                </a:cubicBezTo>
                <a:cubicBezTo>
                  <a:pt x="370307" y="4343492"/>
                  <a:pt x="346373" y="4348776"/>
                  <a:pt x="322337" y="4351419"/>
                </a:cubicBezTo>
                <a:cubicBezTo>
                  <a:pt x="313598" y="4356703"/>
                  <a:pt x="305701" y="4369588"/>
                  <a:pt x="296119" y="4367271"/>
                </a:cubicBezTo>
                <a:cubicBezTo>
                  <a:pt x="289343" y="4365632"/>
                  <a:pt x="291241" y="4351597"/>
                  <a:pt x="289564" y="4343492"/>
                </a:cubicBezTo>
                <a:cubicBezTo>
                  <a:pt x="286863" y="4330422"/>
                  <a:pt x="293515" y="4308346"/>
                  <a:pt x="283009" y="4303862"/>
                </a:cubicBezTo>
                <a:cubicBezTo>
                  <a:pt x="249979" y="4289766"/>
                  <a:pt x="213091" y="4298578"/>
                  <a:pt x="178133" y="4295935"/>
                </a:cubicBezTo>
                <a:cubicBezTo>
                  <a:pt x="148697" y="4260342"/>
                  <a:pt x="167264" y="4275703"/>
                  <a:pt x="119141" y="4256306"/>
                </a:cubicBezTo>
                <a:lnTo>
                  <a:pt x="99476" y="4248379"/>
                </a:lnTo>
                <a:cubicBezTo>
                  <a:pt x="97291" y="4240454"/>
                  <a:pt x="92922" y="4232956"/>
                  <a:pt x="92922" y="4224602"/>
                </a:cubicBezTo>
                <a:cubicBezTo>
                  <a:pt x="92922" y="4137572"/>
                  <a:pt x="94151" y="4139387"/>
                  <a:pt x="106031" y="4081932"/>
                </a:cubicBezTo>
                <a:cubicBezTo>
                  <a:pt x="91728" y="4030048"/>
                  <a:pt x="111593" y="4080972"/>
                  <a:pt x="79812" y="4050228"/>
                </a:cubicBezTo>
                <a:cubicBezTo>
                  <a:pt x="73660" y="4044276"/>
                  <a:pt x="71072" y="4034375"/>
                  <a:pt x="66703" y="4026448"/>
                </a:cubicBezTo>
                <a:cubicBezTo>
                  <a:pt x="68887" y="4005312"/>
                  <a:pt x="73257" y="3984341"/>
                  <a:pt x="73257" y="3963040"/>
                </a:cubicBezTo>
                <a:cubicBezTo>
                  <a:pt x="73257" y="3931226"/>
                  <a:pt x="69966" y="3899495"/>
                  <a:pt x="66703" y="3867927"/>
                </a:cubicBezTo>
                <a:cubicBezTo>
                  <a:pt x="65058" y="3852011"/>
                  <a:pt x="57945" y="3828233"/>
                  <a:pt x="53593" y="3812445"/>
                </a:cubicBezTo>
                <a:cubicBezTo>
                  <a:pt x="55778" y="3743753"/>
                  <a:pt x="54490" y="3674770"/>
                  <a:pt x="60147" y="3606367"/>
                </a:cubicBezTo>
                <a:cubicBezTo>
                  <a:pt x="61119" y="3594611"/>
                  <a:pt x="71558" y="3586298"/>
                  <a:pt x="73257" y="3574663"/>
                </a:cubicBezTo>
                <a:cubicBezTo>
                  <a:pt x="78208" y="3540739"/>
                  <a:pt x="76484" y="3505836"/>
                  <a:pt x="79812" y="3471623"/>
                </a:cubicBezTo>
                <a:cubicBezTo>
                  <a:pt x="84010" y="3428477"/>
                  <a:pt x="85100" y="3450907"/>
                  <a:pt x="99476" y="3416141"/>
                </a:cubicBezTo>
                <a:cubicBezTo>
                  <a:pt x="112238" y="3385277"/>
                  <a:pt x="99978" y="3396230"/>
                  <a:pt x="112585" y="3360658"/>
                </a:cubicBezTo>
                <a:cubicBezTo>
                  <a:pt x="115689" y="3351902"/>
                  <a:pt x="121325" y="3344806"/>
                  <a:pt x="125695" y="3336881"/>
                </a:cubicBezTo>
                <a:cubicBezTo>
                  <a:pt x="124748" y="3331155"/>
                  <a:pt x="118346" y="3283922"/>
                  <a:pt x="112585" y="3273471"/>
                </a:cubicBezTo>
                <a:cubicBezTo>
                  <a:pt x="107443" y="3264145"/>
                  <a:pt x="99476" y="3257620"/>
                  <a:pt x="92922" y="3249693"/>
                </a:cubicBezTo>
                <a:cubicBezTo>
                  <a:pt x="88552" y="3167791"/>
                  <a:pt x="81197" y="3086040"/>
                  <a:pt x="79812" y="3003985"/>
                </a:cubicBezTo>
                <a:cubicBezTo>
                  <a:pt x="79009" y="2956366"/>
                  <a:pt x="88007" y="2908904"/>
                  <a:pt x="86366" y="2861316"/>
                </a:cubicBezTo>
                <a:cubicBezTo>
                  <a:pt x="85976" y="2849957"/>
                  <a:pt x="64392" y="2786958"/>
                  <a:pt x="60147" y="2774128"/>
                </a:cubicBezTo>
                <a:cubicBezTo>
                  <a:pt x="50930" y="2696107"/>
                  <a:pt x="47037" y="2674550"/>
                  <a:pt x="47037" y="2575977"/>
                </a:cubicBezTo>
                <a:cubicBezTo>
                  <a:pt x="47037" y="2562505"/>
                  <a:pt x="49681" y="2548959"/>
                  <a:pt x="53593" y="2536346"/>
                </a:cubicBezTo>
                <a:cubicBezTo>
                  <a:pt x="56359" y="2527427"/>
                  <a:pt x="62333" y="2520493"/>
                  <a:pt x="66703" y="2512568"/>
                </a:cubicBezTo>
                <a:cubicBezTo>
                  <a:pt x="61562" y="2500136"/>
                  <a:pt x="49748" y="2468287"/>
                  <a:pt x="40484" y="2457085"/>
                </a:cubicBezTo>
                <a:cubicBezTo>
                  <a:pt x="34914" y="2450349"/>
                  <a:pt x="27374" y="2446516"/>
                  <a:pt x="20819" y="2441233"/>
                </a:cubicBezTo>
                <a:cubicBezTo>
                  <a:pt x="-9338" y="2386537"/>
                  <a:pt x="-4432" y="2406659"/>
                  <a:pt x="20819" y="2290638"/>
                </a:cubicBezTo>
                <a:cubicBezTo>
                  <a:pt x="23178" y="2279797"/>
                  <a:pt x="33928" y="2274785"/>
                  <a:pt x="40484" y="2266859"/>
                </a:cubicBezTo>
                <a:cubicBezTo>
                  <a:pt x="62165" y="2188202"/>
                  <a:pt x="25788" y="2308354"/>
                  <a:pt x="66703" y="2219302"/>
                </a:cubicBezTo>
                <a:cubicBezTo>
                  <a:pt x="73413" y="2204695"/>
                  <a:pt x="79812" y="2171746"/>
                  <a:pt x="79812" y="2171746"/>
                </a:cubicBezTo>
                <a:cubicBezTo>
                  <a:pt x="77627" y="2140042"/>
                  <a:pt x="75875" y="2108289"/>
                  <a:pt x="73257" y="2076633"/>
                </a:cubicBezTo>
                <a:cubicBezTo>
                  <a:pt x="70088" y="2038323"/>
                  <a:pt x="65801" y="2003267"/>
                  <a:pt x="60147" y="1965668"/>
                </a:cubicBezTo>
                <a:cubicBezTo>
                  <a:pt x="58155" y="1952413"/>
                  <a:pt x="55778" y="1939248"/>
                  <a:pt x="53593" y="1926038"/>
                </a:cubicBezTo>
                <a:cubicBezTo>
                  <a:pt x="51407" y="1881123"/>
                  <a:pt x="52557" y="1835789"/>
                  <a:pt x="47037" y="1791294"/>
                </a:cubicBezTo>
                <a:cubicBezTo>
                  <a:pt x="45869" y="1781875"/>
                  <a:pt x="34641" y="1777003"/>
                  <a:pt x="33928" y="1767517"/>
                </a:cubicBezTo>
                <a:cubicBezTo>
                  <a:pt x="31282" y="1732312"/>
                  <a:pt x="38859" y="1710001"/>
                  <a:pt x="47037" y="1680329"/>
                </a:cubicBezTo>
                <a:cubicBezTo>
                  <a:pt x="49223" y="1659193"/>
                  <a:pt x="48958" y="1637471"/>
                  <a:pt x="53593" y="1616920"/>
                </a:cubicBezTo>
                <a:cubicBezTo>
                  <a:pt x="55666" y="1607730"/>
                  <a:pt x="66703" y="1602669"/>
                  <a:pt x="66703" y="1593143"/>
                </a:cubicBezTo>
                <a:cubicBezTo>
                  <a:pt x="66703" y="1573909"/>
                  <a:pt x="57451" y="1556320"/>
                  <a:pt x="53593" y="1537660"/>
                </a:cubicBezTo>
                <a:cubicBezTo>
                  <a:pt x="42254" y="1482813"/>
                  <a:pt x="55508" y="1513393"/>
                  <a:pt x="33928" y="1474251"/>
                </a:cubicBezTo>
                <a:cubicBezTo>
                  <a:pt x="31744" y="1463683"/>
                  <a:pt x="30922" y="1452559"/>
                  <a:pt x="27374" y="1442547"/>
                </a:cubicBezTo>
                <a:cubicBezTo>
                  <a:pt x="24270" y="1433791"/>
                  <a:pt x="17788" y="1427289"/>
                  <a:pt x="14265" y="1418769"/>
                </a:cubicBezTo>
                <a:cubicBezTo>
                  <a:pt x="11175" y="1411297"/>
                  <a:pt x="9894" y="1402917"/>
                  <a:pt x="7709" y="1394990"/>
                </a:cubicBezTo>
                <a:cubicBezTo>
                  <a:pt x="9894" y="1368570"/>
                  <a:pt x="10925" y="1341973"/>
                  <a:pt x="14265" y="1315730"/>
                </a:cubicBezTo>
                <a:cubicBezTo>
                  <a:pt x="15315" y="1307471"/>
                  <a:pt x="19000" y="1300012"/>
                  <a:pt x="20819" y="1291952"/>
                </a:cubicBezTo>
                <a:cubicBezTo>
                  <a:pt x="25558" y="1270932"/>
                  <a:pt x="29558" y="1249679"/>
                  <a:pt x="33928" y="1228543"/>
                </a:cubicBezTo>
                <a:cubicBezTo>
                  <a:pt x="38298" y="1112294"/>
                  <a:pt x="38877" y="995746"/>
                  <a:pt x="47037" y="879796"/>
                </a:cubicBezTo>
                <a:cubicBezTo>
                  <a:pt x="47705" y="870305"/>
                  <a:pt x="56239" y="864288"/>
                  <a:pt x="60147" y="856017"/>
                </a:cubicBezTo>
                <a:cubicBezTo>
                  <a:pt x="64995" y="845758"/>
                  <a:pt x="68887" y="834881"/>
                  <a:pt x="73257" y="824313"/>
                </a:cubicBezTo>
                <a:cubicBezTo>
                  <a:pt x="71072" y="800535"/>
                  <a:pt x="72959" y="775676"/>
                  <a:pt x="66703" y="752978"/>
                </a:cubicBezTo>
                <a:cubicBezTo>
                  <a:pt x="61720" y="734905"/>
                  <a:pt x="40484" y="705422"/>
                  <a:pt x="40484" y="705422"/>
                </a:cubicBezTo>
                <a:cubicBezTo>
                  <a:pt x="42668" y="676359"/>
                  <a:pt x="43849" y="647161"/>
                  <a:pt x="47037" y="618234"/>
                </a:cubicBezTo>
                <a:cubicBezTo>
                  <a:pt x="49597" y="595019"/>
                  <a:pt x="55095" y="584139"/>
                  <a:pt x="60147" y="562752"/>
                </a:cubicBezTo>
                <a:cubicBezTo>
                  <a:pt x="62622" y="552278"/>
                  <a:pt x="64517" y="541616"/>
                  <a:pt x="66703" y="531048"/>
                </a:cubicBezTo>
                <a:cubicBezTo>
                  <a:pt x="63278" y="386119"/>
                  <a:pt x="78301" y="326500"/>
                  <a:pt x="53593" y="221931"/>
                </a:cubicBezTo>
                <a:cubicBezTo>
                  <a:pt x="51695" y="213897"/>
                  <a:pt x="49223" y="206078"/>
                  <a:pt x="47037" y="198153"/>
                </a:cubicBezTo>
                <a:cubicBezTo>
                  <a:pt x="51407" y="182301"/>
                  <a:pt x="52483" y="164500"/>
                  <a:pt x="60147" y="150597"/>
                </a:cubicBezTo>
                <a:cubicBezTo>
                  <a:pt x="71193" y="130559"/>
                  <a:pt x="75935" y="126476"/>
                  <a:pt x="79812" y="103040"/>
                </a:cubicBezTo>
                <a:cubicBezTo>
                  <a:pt x="80669" y="97859"/>
                  <a:pt x="38299" y="44914"/>
                  <a:pt x="92922" y="31705"/>
                </a:cubicBezTo>
                <a:cubicBezTo>
                  <a:pt x="147544" y="18495"/>
                  <a:pt x="302802" y="30565"/>
                  <a:pt x="407551" y="23780"/>
                </a:cubicBezTo>
                <a:cubicBezTo>
                  <a:pt x="478737" y="19168"/>
                  <a:pt x="478411" y="13216"/>
                  <a:pt x="463905" y="8961"/>
                </a:cubicBezTo>
                <a:lnTo>
                  <a:pt x="452152" y="6502"/>
                </a:lnTo>
                <a:lnTo>
                  <a:pt x="466159" y="8168"/>
                </a:lnTo>
                <a:cubicBezTo>
                  <a:pt x="482695" y="10054"/>
                  <a:pt x="506149" y="12578"/>
                  <a:pt x="538645" y="15852"/>
                </a:cubicBezTo>
                <a:cubicBezTo>
                  <a:pt x="549569" y="18495"/>
                  <a:pt x="560671" y="20234"/>
                  <a:pt x="571419" y="23780"/>
                </a:cubicBezTo>
                <a:cubicBezTo>
                  <a:pt x="584750" y="28176"/>
                  <a:pt x="610747" y="39631"/>
                  <a:pt x="610747" y="39631"/>
                </a:cubicBezTo>
                <a:cubicBezTo>
                  <a:pt x="661001" y="36988"/>
                  <a:pt x="711207" y="31705"/>
                  <a:pt x="761507" y="31705"/>
                </a:cubicBezTo>
                <a:cubicBezTo>
                  <a:pt x="807448" y="31705"/>
                  <a:pt x="837430" y="39080"/>
                  <a:pt x="879493" y="47557"/>
                </a:cubicBezTo>
                <a:lnTo>
                  <a:pt x="1023697" y="39631"/>
                </a:lnTo>
                <a:cubicBezTo>
                  <a:pt x="1056540" y="37150"/>
                  <a:pt x="1095385" y="31806"/>
                  <a:pt x="1128574" y="23780"/>
                </a:cubicBezTo>
                <a:cubicBezTo>
                  <a:pt x="1149142" y="18804"/>
                  <a:pt x="1155722" y="15478"/>
                  <a:pt x="1174456" y="7927"/>
                </a:cubicBezTo>
                <a:lnTo>
                  <a:pt x="1318662" y="15852"/>
                </a:lnTo>
                <a:lnTo>
                  <a:pt x="1784050" y="31705"/>
                </a:lnTo>
                <a:cubicBezTo>
                  <a:pt x="1849597" y="36988"/>
                  <a:pt x="1915269" y="40365"/>
                  <a:pt x="1980693" y="47557"/>
                </a:cubicBezTo>
                <a:cubicBezTo>
                  <a:pt x="1987573" y="48314"/>
                  <a:pt x="1993803" y="58125"/>
                  <a:pt x="2000356" y="55483"/>
                </a:cubicBezTo>
                <a:cubicBezTo>
                  <a:pt x="2009151" y="51939"/>
                  <a:pt x="2010950" y="34015"/>
                  <a:pt x="2020022" y="31705"/>
                </a:cubicBezTo>
                <a:cubicBezTo>
                  <a:pt x="2054298" y="22979"/>
                  <a:pt x="2089939" y="26420"/>
                  <a:pt x="2124898" y="23780"/>
                </a:cubicBezTo>
                <a:cubicBezTo>
                  <a:pt x="2157671" y="26420"/>
                  <a:pt x="2190573" y="27319"/>
                  <a:pt x="2223218" y="31705"/>
                </a:cubicBezTo>
                <a:cubicBezTo>
                  <a:pt x="2230086" y="32626"/>
                  <a:pt x="2236068" y="41005"/>
                  <a:pt x="2242883" y="39631"/>
                </a:cubicBezTo>
                <a:cubicBezTo>
                  <a:pt x="2250654" y="38066"/>
                  <a:pt x="2255073" y="26792"/>
                  <a:pt x="2262547" y="23780"/>
                </a:cubicBezTo>
                <a:cubicBezTo>
                  <a:pt x="2281657" y="16077"/>
                  <a:pt x="2301998" y="13835"/>
                  <a:pt x="2321541" y="7927"/>
                </a:cubicBezTo>
                <a:cubicBezTo>
                  <a:pt x="2328243" y="5900"/>
                  <a:pt x="2334650" y="2643"/>
                  <a:pt x="2341204" y="0"/>
                </a:cubicBezTo>
                <a:close/>
              </a:path>
            </a:pathLst>
          </a:cu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B7E496A6-0536-41ED-B241-EBA2C1A32E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8841" y="2412005"/>
            <a:ext cx="1890407" cy="2725845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xmlns="" id="{DFA1EAEA-F163-4625-A2DA-BFC4A49F9EA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87951" y="3366237"/>
            <a:ext cx="2146935" cy="2956295"/>
          </a:xfrm>
          <a:custGeom>
            <a:avLst/>
            <a:gdLst>
              <a:gd name="connsiteX0" fmla="*/ 432975 w 3200400"/>
              <a:gd name="connsiteY0" fmla="*/ 3607 h 4406900"/>
              <a:gd name="connsiteX1" fmla="*/ 446796 w 3200400"/>
              <a:gd name="connsiteY1" fmla="*/ 5382 h 4406900"/>
              <a:gd name="connsiteX2" fmla="*/ 452152 w 3200400"/>
              <a:gd name="connsiteY2" fmla="*/ 6502 h 4406900"/>
              <a:gd name="connsiteX3" fmla="*/ 446278 w 3200400"/>
              <a:gd name="connsiteY3" fmla="*/ 5803 h 4406900"/>
              <a:gd name="connsiteX4" fmla="*/ 432975 w 3200400"/>
              <a:gd name="connsiteY4" fmla="*/ 3607 h 4406900"/>
              <a:gd name="connsiteX5" fmla="*/ 2341204 w 3200400"/>
              <a:gd name="connsiteY5" fmla="*/ 0 h 4406900"/>
              <a:gd name="connsiteX6" fmla="*/ 2518183 w 3200400"/>
              <a:gd name="connsiteY6" fmla="*/ 15852 h 4406900"/>
              <a:gd name="connsiteX7" fmla="*/ 2544402 w 3200400"/>
              <a:gd name="connsiteY7" fmla="*/ 23780 h 4406900"/>
              <a:gd name="connsiteX8" fmla="*/ 2649279 w 3200400"/>
              <a:gd name="connsiteY8" fmla="*/ 31705 h 4406900"/>
              <a:gd name="connsiteX9" fmla="*/ 2911469 w 3200400"/>
              <a:gd name="connsiteY9" fmla="*/ 23780 h 4406900"/>
              <a:gd name="connsiteX10" fmla="*/ 2977017 w 3200400"/>
              <a:gd name="connsiteY10" fmla="*/ 31705 h 4406900"/>
              <a:gd name="connsiteX11" fmla="*/ 3147441 w 3200400"/>
              <a:gd name="connsiteY11" fmla="*/ 39631 h 4406900"/>
              <a:gd name="connsiteX12" fmla="*/ 3167105 w 3200400"/>
              <a:gd name="connsiteY12" fmla="*/ 63409 h 4406900"/>
              <a:gd name="connsiteX13" fmla="*/ 3186768 w 3200400"/>
              <a:gd name="connsiteY13" fmla="*/ 142669 h 4406900"/>
              <a:gd name="connsiteX14" fmla="*/ 3193323 w 3200400"/>
              <a:gd name="connsiteY14" fmla="*/ 229857 h 4406900"/>
              <a:gd name="connsiteX15" fmla="*/ 3199879 w 3200400"/>
              <a:gd name="connsiteY15" fmla="*/ 277414 h 4406900"/>
              <a:gd name="connsiteX16" fmla="*/ 3193323 w 3200400"/>
              <a:gd name="connsiteY16" fmla="*/ 443861 h 4406900"/>
              <a:gd name="connsiteX17" fmla="*/ 3180213 w 3200400"/>
              <a:gd name="connsiteY17" fmla="*/ 475565 h 4406900"/>
              <a:gd name="connsiteX18" fmla="*/ 3186768 w 3200400"/>
              <a:gd name="connsiteY18" fmla="*/ 634086 h 4406900"/>
              <a:gd name="connsiteX19" fmla="*/ 3193323 w 3200400"/>
              <a:gd name="connsiteY19" fmla="*/ 657865 h 4406900"/>
              <a:gd name="connsiteX20" fmla="*/ 3180213 w 3200400"/>
              <a:gd name="connsiteY20" fmla="*/ 752978 h 4406900"/>
              <a:gd name="connsiteX21" fmla="*/ 3167105 w 3200400"/>
              <a:gd name="connsiteY21" fmla="*/ 776756 h 4406900"/>
              <a:gd name="connsiteX22" fmla="*/ 3160550 w 3200400"/>
              <a:gd name="connsiteY22" fmla="*/ 800535 h 4406900"/>
              <a:gd name="connsiteX23" fmla="*/ 3147441 w 3200400"/>
              <a:gd name="connsiteY23" fmla="*/ 824313 h 4406900"/>
              <a:gd name="connsiteX24" fmla="*/ 3167105 w 3200400"/>
              <a:gd name="connsiteY24" fmla="*/ 879796 h 4406900"/>
              <a:gd name="connsiteX25" fmla="*/ 3173660 w 3200400"/>
              <a:gd name="connsiteY25" fmla="*/ 903573 h 4406900"/>
              <a:gd name="connsiteX26" fmla="*/ 3167105 w 3200400"/>
              <a:gd name="connsiteY26" fmla="*/ 951130 h 4406900"/>
              <a:gd name="connsiteX27" fmla="*/ 3127775 w 3200400"/>
              <a:gd name="connsiteY27" fmla="*/ 982834 h 4406900"/>
              <a:gd name="connsiteX28" fmla="*/ 3140885 w 3200400"/>
              <a:gd name="connsiteY28" fmla="*/ 1054170 h 4406900"/>
              <a:gd name="connsiteX29" fmla="*/ 3153994 w 3200400"/>
              <a:gd name="connsiteY29" fmla="*/ 1085874 h 4406900"/>
              <a:gd name="connsiteX30" fmla="*/ 3167105 w 3200400"/>
              <a:gd name="connsiteY30" fmla="*/ 1125504 h 4406900"/>
              <a:gd name="connsiteX31" fmla="*/ 3173660 w 3200400"/>
              <a:gd name="connsiteY31" fmla="*/ 1149283 h 4406900"/>
              <a:gd name="connsiteX32" fmla="*/ 3186768 w 3200400"/>
              <a:gd name="connsiteY32" fmla="*/ 1173060 h 4406900"/>
              <a:gd name="connsiteX33" fmla="*/ 3193323 w 3200400"/>
              <a:gd name="connsiteY33" fmla="*/ 1204765 h 4406900"/>
              <a:gd name="connsiteX34" fmla="*/ 3153994 w 3200400"/>
              <a:gd name="connsiteY34" fmla="*/ 1291952 h 4406900"/>
              <a:gd name="connsiteX35" fmla="*/ 3140885 w 3200400"/>
              <a:gd name="connsiteY35" fmla="*/ 1410843 h 4406900"/>
              <a:gd name="connsiteX36" fmla="*/ 3121221 w 3200400"/>
              <a:gd name="connsiteY36" fmla="*/ 1458399 h 4406900"/>
              <a:gd name="connsiteX37" fmla="*/ 3101556 w 3200400"/>
              <a:gd name="connsiteY37" fmla="*/ 1466326 h 4406900"/>
              <a:gd name="connsiteX38" fmla="*/ 3055674 w 3200400"/>
              <a:gd name="connsiteY38" fmla="*/ 1474251 h 4406900"/>
              <a:gd name="connsiteX39" fmla="*/ 3036009 w 3200400"/>
              <a:gd name="connsiteY39" fmla="*/ 1498030 h 4406900"/>
              <a:gd name="connsiteX40" fmla="*/ 3095002 w 3200400"/>
              <a:gd name="connsiteY40" fmla="*/ 1577291 h 4406900"/>
              <a:gd name="connsiteX41" fmla="*/ 3081893 w 3200400"/>
              <a:gd name="connsiteY41" fmla="*/ 1601068 h 4406900"/>
              <a:gd name="connsiteX42" fmla="*/ 3121221 w 3200400"/>
              <a:gd name="connsiteY42" fmla="*/ 1704108 h 4406900"/>
              <a:gd name="connsiteX43" fmla="*/ 3167105 w 3200400"/>
              <a:gd name="connsiteY43" fmla="*/ 1775442 h 4406900"/>
              <a:gd name="connsiteX44" fmla="*/ 3180213 w 3200400"/>
              <a:gd name="connsiteY44" fmla="*/ 1870555 h 4406900"/>
              <a:gd name="connsiteX45" fmla="*/ 3180213 w 3200400"/>
              <a:gd name="connsiteY45" fmla="*/ 2140042 h 4406900"/>
              <a:gd name="connsiteX46" fmla="*/ 3153994 w 3200400"/>
              <a:gd name="connsiteY46" fmla="*/ 2258934 h 4406900"/>
              <a:gd name="connsiteX47" fmla="*/ 3160550 w 3200400"/>
              <a:gd name="connsiteY47" fmla="*/ 2306490 h 4406900"/>
              <a:gd name="connsiteX48" fmla="*/ 3167105 w 3200400"/>
              <a:gd name="connsiteY48" fmla="*/ 2330267 h 4406900"/>
              <a:gd name="connsiteX49" fmla="*/ 3173660 w 3200400"/>
              <a:gd name="connsiteY49" fmla="*/ 2361972 h 4406900"/>
              <a:gd name="connsiteX50" fmla="*/ 3167105 w 3200400"/>
              <a:gd name="connsiteY50" fmla="*/ 2449160 h 4406900"/>
              <a:gd name="connsiteX51" fmla="*/ 3134331 w 3200400"/>
              <a:gd name="connsiteY51" fmla="*/ 2457085 h 4406900"/>
              <a:gd name="connsiteX52" fmla="*/ 3108112 w 3200400"/>
              <a:gd name="connsiteY52" fmla="*/ 2472937 h 4406900"/>
              <a:gd name="connsiteX53" fmla="*/ 3088447 w 3200400"/>
              <a:gd name="connsiteY53" fmla="*/ 2480864 h 4406900"/>
              <a:gd name="connsiteX54" fmla="*/ 3075337 w 3200400"/>
              <a:gd name="connsiteY54" fmla="*/ 2520493 h 4406900"/>
              <a:gd name="connsiteX55" fmla="*/ 3088447 w 3200400"/>
              <a:gd name="connsiteY55" fmla="*/ 2552198 h 4406900"/>
              <a:gd name="connsiteX56" fmla="*/ 3095210 w 3200400"/>
              <a:gd name="connsiteY56" fmla="*/ 2571980 h 4406900"/>
              <a:gd name="connsiteX57" fmla="*/ 3096173 w 3200400"/>
              <a:gd name="connsiteY57" fmla="*/ 2575437 h 4406900"/>
              <a:gd name="connsiteX58" fmla="*/ 3093477 w 3200400"/>
              <a:gd name="connsiteY58" fmla="*/ 2570413 h 4406900"/>
              <a:gd name="connsiteX59" fmla="*/ 3097323 w 3200400"/>
              <a:gd name="connsiteY59" fmla="*/ 2579573 h 4406900"/>
              <a:gd name="connsiteX60" fmla="*/ 3096173 w 3200400"/>
              <a:gd name="connsiteY60" fmla="*/ 2575437 h 4406900"/>
              <a:gd name="connsiteX61" fmla="*/ 3097990 w 3200400"/>
              <a:gd name="connsiteY61" fmla="*/ 2578825 h 4406900"/>
              <a:gd name="connsiteX62" fmla="*/ 3108112 w 3200400"/>
              <a:gd name="connsiteY62" fmla="*/ 2599754 h 4406900"/>
              <a:gd name="connsiteX63" fmla="*/ 3121221 w 3200400"/>
              <a:gd name="connsiteY63" fmla="*/ 2631459 h 4406900"/>
              <a:gd name="connsiteX64" fmla="*/ 3127775 w 3200400"/>
              <a:gd name="connsiteY64" fmla="*/ 2655237 h 4406900"/>
              <a:gd name="connsiteX65" fmla="*/ 3140885 w 3200400"/>
              <a:gd name="connsiteY65" fmla="*/ 2679015 h 4406900"/>
              <a:gd name="connsiteX66" fmla="*/ 3147441 w 3200400"/>
              <a:gd name="connsiteY66" fmla="*/ 2702794 h 4406900"/>
              <a:gd name="connsiteX67" fmla="*/ 3167105 w 3200400"/>
              <a:gd name="connsiteY67" fmla="*/ 2726572 h 4406900"/>
              <a:gd name="connsiteX68" fmla="*/ 3173660 w 3200400"/>
              <a:gd name="connsiteY68" fmla="*/ 2861316 h 4406900"/>
              <a:gd name="connsiteX69" fmla="*/ 3186768 w 3200400"/>
              <a:gd name="connsiteY69" fmla="*/ 2908872 h 4406900"/>
              <a:gd name="connsiteX70" fmla="*/ 3180213 w 3200400"/>
              <a:gd name="connsiteY70" fmla="*/ 3027762 h 4406900"/>
              <a:gd name="connsiteX71" fmla="*/ 3167105 w 3200400"/>
              <a:gd name="connsiteY71" fmla="*/ 3075319 h 4406900"/>
              <a:gd name="connsiteX72" fmla="*/ 3173660 w 3200400"/>
              <a:gd name="connsiteY72" fmla="*/ 3154580 h 4406900"/>
              <a:gd name="connsiteX73" fmla="*/ 3186768 w 3200400"/>
              <a:gd name="connsiteY73" fmla="*/ 3202137 h 4406900"/>
              <a:gd name="connsiteX74" fmla="*/ 3180213 w 3200400"/>
              <a:gd name="connsiteY74" fmla="*/ 3360658 h 4406900"/>
              <a:gd name="connsiteX75" fmla="*/ 3167105 w 3200400"/>
              <a:gd name="connsiteY75" fmla="*/ 3384437 h 4406900"/>
              <a:gd name="connsiteX76" fmla="*/ 3199879 w 3200400"/>
              <a:gd name="connsiteY76" fmla="*/ 3590515 h 4406900"/>
              <a:gd name="connsiteX77" fmla="*/ 3186768 w 3200400"/>
              <a:gd name="connsiteY77" fmla="*/ 3867927 h 4406900"/>
              <a:gd name="connsiteX78" fmla="*/ 3180213 w 3200400"/>
              <a:gd name="connsiteY78" fmla="*/ 3891706 h 4406900"/>
              <a:gd name="connsiteX79" fmla="*/ 3160550 w 3200400"/>
              <a:gd name="connsiteY79" fmla="*/ 3947187 h 4406900"/>
              <a:gd name="connsiteX80" fmla="*/ 3167105 w 3200400"/>
              <a:gd name="connsiteY80" fmla="*/ 4042300 h 4406900"/>
              <a:gd name="connsiteX81" fmla="*/ 3180213 w 3200400"/>
              <a:gd name="connsiteY81" fmla="*/ 4200823 h 4406900"/>
              <a:gd name="connsiteX82" fmla="*/ 3088447 w 3200400"/>
              <a:gd name="connsiteY82" fmla="*/ 4288010 h 4406900"/>
              <a:gd name="connsiteX83" fmla="*/ 3075337 w 3200400"/>
              <a:gd name="connsiteY83" fmla="*/ 4264231 h 4406900"/>
              <a:gd name="connsiteX84" fmla="*/ 3062228 w 3200400"/>
              <a:gd name="connsiteY84" fmla="*/ 4288010 h 4406900"/>
              <a:gd name="connsiteX85" fmla="*/ 2977017 w 3200400"/>
              <a:gd name="connsiteY85" fmla="*/ 4327640 h 4406900"/>
              <a:gd name="connsiteX86" fmla="*/ 2937688 w 3200400"/>
              <a:gd name="connsiteY86" fmla="*/ 4335567 h 4406900"/>
              <a:gd name="connsiteX87" fmla="*/ 2918023 w 3200400"/>
              <a:gd name="connsiteY87" fmla="*/ 4343492 h 4406900"/>
              <a:gd name="connsiteX88" fmla="*/ 2859031 w 3200400"/>
              <a:gd name="connsiteY88" fmla="*/ 4359344 h 4406900"/>
              <a:gd name="connsiteX89" fmla="*/ 2780374 w 3200400"/>
              <a:gd name="connsiteY89" fmla="*/ 4351419 h 4406900"/>
              <a:gd name="connsiteX90" fmla="*/ 2668942 w 3200400"/>
              <a:gd name="connsiteY90" fmla="*/ 4367271 h 4406900"/>
              <a:gd name="connsiteX91" fmla="*/ 2642723 w 3200400"/>
              <a:gd name="connsiteY91" fmla="*/ 4375196 h 4406900"/>
              <a:gd name="connsiteX92" fmla="*/ 2439526 w 3200400"/>
              <a:gd name="connsiteY92" fmla="*/ 4383123 h 4406900"/>
              <a:gd name="connsiteX93" fmla="*/ 2190445 w 3200400"/>
              <a:gd name="connsiteY93" fmla="*/ 4367271 h 4406900"/>
              <a:gd name="connsiteX94" fmla="*/ 2170780 w 3200400"/>
              <a:gd name="connsiteY94" fmla="*/ 4359344 h 4406900"/>
              <a:gd name="connsiteX95" fmla="*/ 2138007 w 3200400"/>
              <a:gd name="connsiteY95" fmla="*/ 4367271 h 4406900"/>
              <a:gd name="connsiteX96" fmla="*/ 2118342 w 3200400"/>
              <a:gd name="connsiteY96" fmla="*/ 4383123 h 4406900"/>
              <a:gd name="connsiteX97" fmla="*/ 2065904 w 3200400"/>
              <a:gd name="connsiteY97" fmla="*/ 4391048 h 4406900"/>
              <a:gd name="connsiteX98" fmla="*/ 1987247 w 3200400"/>
              <a:gd name="connsiteY98" fmla="*/ 4383123 h 4406900"/>
              <a:gd name="connsiteX99" fmla="*/ 1947918 w 3200400"/>
              <a:gd name="connsiteY99" fmla="*/ 4367271 h 4406900"/>
              <a:gd name="connsiteX100" fmla="*/ 1869261 w 3200400"/>
              <a:gd name="connsiteY100" fmla="*/ 4375196 h 4406900"/>
              <a:gd name="connsiteX101" fmla="*/ 1849597 w 3200400"/>
              <a:gd name="connsiteY101" fmla="*/ 4383123 h 4406900"/>
              <a:gd name="connsiteX102" fmla="*/ 1803714 w 3200400"/>
              <a:gd name="connsiteY102" fmla="*/ 4391048 h 4406900"/>
              <a:gd name="connsiteX103" fmla="*/ 1554633 w 3200400"/>
              <a:gd name="connsiteY103" fmla="*/ 4383123 h 4406900"/>
              <a:gd name="connsiteX104" fmla="*/ 1318662 w 3200400"/>
              <a:gd name="connsiteY104" fmla="*/ 4383123 h 4406900"/>
              <a:gd name="connsiteX105" fmla="*/ 1312107 w 3200400"/>
              <a:gd name="connsiteY105" fmla="*/ 4359344 h 4406900"/>
              <a:gd name="connsiteX106" fmla="*/ 1305552 w 3200400"/>
              <a:gd name="connsiteY106" fmla="*/ 4327640 h 4406900"/>
              <a:gd name="connsiteX107" fmla="*/ 1279333 w 3200400"/>
              <a:gd name="connsiteY107" fmla="*/ 4351419 h 4406900"/>
              <a:gd name="connsiteX108" fmla="*/ 1259669 w 3200400"/>
              <a:gd name="connsiteY108" fmla="*/ 4367271 h 4406900"/>
              <a:gd name="connsiteX109" fmla="*/ 1200676 w 3200400"/>
              <a:gd name="connsiteY109" fmla="*/ 4383123 h 4406900"/>
              <a:gd name="connsiteX110" fmla="*/ 951595 w 3200400"/>
              <a:gd name="connsiteY110" fmla="*/ 4375196 h 4406900"/>
              <a:gd name="connsiteX111" fmla="*/ 918822 w 3200400"/>
              <a:gd name="connsiteY111" fmla="*/ 4359344 h 4406900"/>
              <a:gd name="connsiteX112" fmla="*/ 892603 w 3200400"/>
              <a:gd name="connsiteY112" fmla="*/ 4351419 h 4406900"/>
              <a:gd name="connsiteX113" fmla="*/ 872937 w 3200400"/>
              <a:gd name="connsiteY113" fmla="*/ 4343492 h 4406900"/>
              <a:gd name="connsiteX114" fmla="*/ 807390 w 3200400"/>
              <a:gd name="connsiteY114" fmla="*/ 4351419 h 4406900"/>
              <a:gd name="connsiteX115" fmla="*/ 787726 w 3200400"/>
              <a:gd name="connsiteY115" fmla="*/ 4367271 h 4406900"/>
              <a:gd name="connsiteX116" fmla="*/ 748398 w 3200400"/>
              <a:gd name="connsiteY116" fmla="*/ 4383123 h 4406900"/>
              <a:gd name="connsiteX117" fmla="*/ 702514 w 3200400"/>
              <a:gd name="connsiteY117" fmla="*/ 4406900 h 4406900"/>
              <a:gd name="connsiteX118" fmla="*/ 663185 w 3200400"/>
              <a:gd name="connsiteY118" fmla="*/ 4398975 h 4406900"/>
              <a:gd name="connsiteX119" fmla="*/ 656631 w 3200400"/>
              <a:gd name="connsiteY119" fmla="*/ 4367271 h 4406900"/>
              <a:gd name="connsiteX120" fmla="*/ 459988 w 3200400"/>
              <a:gd name="connsiteY120" fmla="*/ 4359344 h 4406900"/>
              <a:gd name="connsiteX121" fmla="*/ 420660 w 3200400"/>
              <a:gd name="connsiteY121" fmla="*/ 4351419 h 4406900"/>
              <a:gd name="connsiteX122" fmla="*/ 394441 w 3200400"/>
              <a:gd name="connsiteY122" fmla="*/ 4343492 h 4406900"/>
              <a:gd name="connsiteX123" fmla="*/ 322337 w 3200400"/>
              <a:gd name="connsiteY123" fmla="*/ 4351419 h 4406900"/>
              <a:gd name="connsiteX124" fmla="*/ 296119 w 3200400"/>
              <a:gd name="connsiteY124" fmla="*/ 4367271 h 4406900"/>
              <a:gd name="connsiteX125" fmla="*/ 289564 w 3200400"/>
              <a:gd name="connsiteY125" fmla="*/ 4343492 h 4406900"/>
              <a:gd name="connsiteX126" fmla="*/ 283009 w 3200400"/>
              <a:gd name="connsiteY126" fmla="*/ 4303862 h 4406900"/>
              <a:gd name="connsiteX127" fmla="*/ 178133 w 3200400"/>
              <a:gd name="connsiteY127" fmla="*/ 4295935 h 4406900"/>
              <a:gd name="connsiteX128" fmla="*/ 119141 w 3200400"/>
              <a:gd name="connsiteY128" fmla="*/ 4256306 h 4406900"/>
              <a:gd name="connsiteX129" fmla="*/ 99476 w 3200400"/>
              <a:gd name="connsiteY129" fmla="*/ 4248379 h 4406900"/>
              <a:gd name="connsiteX130" fmla="*/ 92922 w 3200400"/>
              <a:gd name="connsiteY130" fmla="*/ 4224602 h 4406900"/>
              <a:gd name="connsiteX131" fmla="*/ 106031 w 3200400"/>
              <a:gd name="connsiteY131" fmla="*/ 4081932 h 4406900"/>
              <a:gd name="connsiteX132" fmla="*/ 79812 w 3200400"/>
              <a:gd name="connsiteY132" fmla="*/ 4050228 h 4406900"/>
              <a:gd name="connsiteX133" fmla="*/ 66703 w 3200400"/>
              <a:gd name="connsiteY133" fmla="*/ 4026448 h 4406900"/>
              <a:gd name="connsiteX134" fmla="*/ 73257 w 3200400"/>
              <a:gd name="connsiteY134" fmla="*/ 3963040 h 4406900"/>
              <a:gd name="connsiteX135" fmla="*/ 66703 w 3200400"/>
              <a:gd name="connsiteY135" fmla="*/ 3867927 h 4406900"/>
              <a:gd name="connsiteX136" fmla="*/ 53593 w 3200400"/>
              <a:gd name="connsiteY136" fmla="*/ 3812445 h 4406900"/>
              <a:gd name="connsiteX137" fmla="*/ 60147 w 3200400"/>
              <a:gd name="connsiteY137" fmla="*/ 3606367 h 4406900"/>
              <a:gd name="connsiteX138" fmla="*/ 73257 w 3200400"/>
              <a:gd name="connsiteY138" fmla="*/ 3574663 h 4406900"/>
              <a:gd name="connsiteX139" fmla="*/ 79812 w 3200400"/>
              <a:gd name="connsiteY139" fmla="*/ 3471623 h 4406900"/>
              <a:gd name="connsiteX140" fmla="*/ 99476 w 3200400"/>
              <a:gd name="connsiteY140" fmla="*/ 3416141 h 4406900"/>
              <a:gd name="connsiteX141" fmla="*/ 112585 w 3200400"/>
              <a:gd name="connsiteY141" fmla="*/ 3360658 h 4406900"/>
              <a:gd name="connsiteX142" fmla="*/ 125695 w 3200400"/>
              <a:gd name="connsiteY142" fmla="*/ 3336881 h 4406900"/>
              <a:gd name="connsiteX143" fmla="*/ 112585 w 3200400"/>
              <a:gd name="connsiteY143" fmla="*/ 3273471 h 4406900"/>
              <a:gd name="connsiteX144" fmla="*/ 92922 w 3200400"/>
              <a:gd name="connsiteY144" fmla="*/ 3249693 h 4406900"/>
              <a:gd name="connsiteX145" fmla="*/ 79812 w 3200400"/>
              <a:gd name="connsiteY145" fmla="*/ 3003985 h 4406900"/>
              <a:gd name="connsiteX146" fmla="*/ 86366 w 3200400"/>
              <a:gd name="connsiteY146" fmla="*/ 2861316 h 4406900"/>
              <a:gd name="connsiteX147" fmla="*/ 60147 w 3200400"/>
              <a:gd name="connsiteY147" fmla="*/ 2774128 h 4406900"/>
              <a:gd name="connsiteX148" fmla="*/ 47037 w 3200400"/>
              <a:gd name="connsiteY148" fmla="*/ 2575977 h 4406900"/>
              <a:gd name="connsiteX149" fmla="*/ 53593 w 3200400"/>
              <a:gd name="connsiteY149" fmla="*/ 2536346 h 4406900"/>
              <a:gd name="connsiteX150" fmla="*/ 66703 w 3200400"/>
              <a:gd name="connsiteY150" fmla="*/ 2512568 h 4406900"/>
              <a:gd name="connsiteX151" fmla="*/ 40484 w 3200400"/>
              <a:gd name="connsiteY151" fmla="*/ 2457085 h 4406900"/>
              <a:gd name="connsiteX152" fmla="*/ 20819 w 3200400"/>
              <a:gd name="connsiteY152" fmla="*/ 2441233 h 4406900"/>
              <a:gd name="connsiteX153" fmla="*/ 20819 w 3200400"/>
              <a:gd name="connsiteY153" fmla="*/ 2290638 h 4406900"/>
              <a:gd name="connsiteX154" fmla="*/ 40484 w 3200400"/>
              <a:gd name="connsiteY154" fmla="*/ 2266859 h 4406900"/>
              <a:gd name="connsiteX155" fmla="*/ 66703 w 3200400"/>
              <a:gd name="connsiteY155" fmla="*/ 2219302 h 4406900"/>
              <a:gd name="connsiteX156" fmla="*/ 79812 w 3200400"/>
              <a:gd name="connsiteY156" fmla="*/ 2171746 h 4406900"/>
              <a:gd name="connsiteX157" fmla="*/ 73257 w 3200400"/>
              <a:gd name="connsiteY157" fmla="*/ 2076633 h 4406900"/>
              <a:gd name="connsiteX158" fmla="*/ 60147 w 3200400"/>
              <a:gd name="connsiteY158" fmla="*/ 1965668 h 4406900"/>
              <a:gd name="connsiteX159" fmla="*/ 53593 w 3200400"/>
              <a:gd name="connsiteY159" fmla="*/ 1926038 h 4406900"/>
              <a:gd name="connsiteX160" fmla="*/ 47037 w 3200400"/>
              <a:gd name="connsiteY160" fmla="*/ 1791294 h 4406900"/>
              <a:gd name="connsiteX161" fmla="*/ 33928 w 3200400"/>
              <a:gd name="connsiteY161" fmla="*/ 1767517 h 4406900"/>
              <a:gd name="connsiteX162" fmla="*/ 47037 w 3200400"/>
              <a:gd name="connsiteY162" fmla="*/ 1680329 h 4406900"/>
              <a:gd name="connsiteX163" fmla="*/ 53593 w 3200400"/>
              <a:gd name="connsiteY163" fmla="*/ 1616920 h 4406900"/>
              <a:gd name="connsiteX164" fmla="*/ 66703 w 3200400"/>
              <a:gd name="connsiteY164" fmla="*/ 1593143 h 4406900"/>
              <a:gd name="connsiteX165" fmla="*/ 53593 w 3200400"/>
              <a:gd name="connsiteY165" fmla="*/ 1537660 h 4406900"/>
              <a:gd name="connsiteX166" fmla="*/ 33928 w 3200400"/>
              <a:gd name="connsiteY166" fmla="*/ 1474251 h 4406900"/>
              <a:gd name="connsiteX167" fmla="*/ 27374 w 3200400"/>
              <a:gd name="connsiteY167" fmla="*/ 1442547 h 4406900"/>
              <a:gd name="connsiteX168" fmla="*/ 14265 w 3200400"/>
              <a:gd name="connsiteY168" fmla="*/ 1418769 h 4406900"/>
              <a:gd name="connsiteX169" fmla="*/ 7709 w 3200400"/>
              <a:gd name="connsiteY169" fmla="*/ 1394990 h 4406900"/>
              <a:gd name="connsiteX170" fmla="*/ 14265 w 3200400"/>
              <a:gd name="connsiteY170" fmla="*/ 1315730 h 4406900"/>
              <a:gd name="connsiteX171" fmla="*/ 20819 w 3200400"/>
              <a:gd name="connsiteY171" fmla="*/ 1291952 h 4406900"/>
              <a:gd name="connsiteX172" fmla="*/ 33928 w 3200400"/>
              <a:gd name="connsiteY172" fmla="*/ 1228543 h 4406900"/>
              <a:gd name="connsiteX173" fmla="*/ 47037 w 3200400"/>
              <a:gd name="connsiteY173" fmla="*/ 879796 h 4406900"/>
              <a:gd name="connsiteX174" fmla="*/ 60147 w 3200400"/>
              <a:gd name="connsiteY174" fmla="*/ 856017 h 4406900"/>
              <a:gd name="connsiteX175" fmla="*/ 73257 w 3200400"/>
              <a:gd name="connsiteY175" fmla="*/ 824313 h 4406900"/>
              <a:gd name="connsiteX176" fmla="*/ 66703 w 3200400"/>
              <a:gd name="connsiteY176" fmla="*/ 752978 h 4406900"/>
              <a:gd name="connsiteX177" fmla="*/ 40484 w 3200400"/>
              <a:gd name="connsiteY177" fmla="*/ 705422 h 4406900"/>
              <a:gd name="connsiteX178" fmla="*/ 47037 w 3200400"/>
              <a:gd name="connsiteY178" fmla="*/ 618234 h 4406900"/>
              <a:gd name="connsiteX179" fmla="*/ 60147 w 3200400"/>
              <a:gd name="connsiteY179" fmla="*/ 562752 h 4406900"/>
              <a:gd name="connsiteX180" fmla="*/ 66703 w 3200400"/>
              <a:gd name="connsiteY180" fmla="*/ 531048 h 4406900"/>
              <a:gd name="connsiteX181" fmla="*/ 53593 w 3200400"/>
              <a:gd name="connsiteY181" fmla="*/ 221931 h 4406900"/>
              <a:gd name="connsiteX182" fmla="*/ 47037 w 3200400"/>
              <a:gd name="connsiteY182" fmla="*/ 198153 h 4406900"/>
              <a:gd name="connsiteX183" fmla="*/ 60147 w 3200400"/>
              <a:gd name="connsiteY183" fmla="*/ 150597 h 4406900"/>
              <a:gd name="connsiteX184" fmla="*/ 79812 w 3200400"/>
              <a:gd name="connsiteY184" fmla="*/ 103040 h 4406900"/>
              <a:gd name="connsiteX185" fmla="*/ 92922 w 3200400"/>
              <a:gd name="connsiteY185" fmla="*/ 31705 h 4406900"/>
              <a:gd name="connsiteX186" fmla="*/ 407551 w 3200400"/>
              <a:gd name="connsiteY186" fmla="*/ 23780 h 4406900"/>
              <a:gd name="connsiteX187" fmla="*/ 463905 w 3200400"/>
              <a:gd name="connsiteY187" fmla="*/ 8961 h 4406900"/>
              <a:gd name="connsiteX188" fmla="*/ 452152 w 3200400"/>
              <a:gd name="connsiteY188" fmla="*/ 6502 h 4406900"/>
              <a:gd name="connsiteX189" fmla="*/ 466159 w 3200400"/>
              <a:gd name="connsiteY189" fmla="*/ 8168 h 4406900"/>
              <a:gd name="connsiteX190" fmla="*/ 538645 w 3200400"/>
              <a:gd name="connsiteY190" fmla="*/ 15852 h 4406900"/>
              <a:gd name="connsiteX191" fmla="*/ 571419 w 3200400"/>
              <a:gd name="connsiteY191" fmla="*/ 23780 h 4406900"/>
              <a:gd name="connsiteX192" fmla="*/ 610747 w 3200400"/>
              <a:gd name="connsiteY192" fmla="*/ 39631 h 4406900"/>
              <a:gd name="connsiteX193" fmla="*/ 761507 w 3200400"/>
              <a:gd name="connsiteY193" fmla="*/ 31705 h 4406900"/>
              <a:gd name="connsiteX194" fmla="*/ 879493 w 3200400"/>
              <a:gd name="connsiteY194" fmla="*/ 47557 h 4406900"/>
              <a:gd name="connsiteX195" fmla="*/ 1023697 w 3200400"/>
              <a:gd name="connsiteY195" fmla="*/ 39631 h 4406900"/>
              <a:gd name="connsiteX196" fmla="*/ 1128574 w 3200400"/>
              <a:gd name="connsiteY196" fmla="*/ 23780 h 4406900"/>
              <a:gd name="connsiteX197" fmla="*/ 1174456 w 3200400"/>
              <a:gd name="connsiteY197" fmla="*/ 7927 h 4406900"/>
              <a:gd name="connsiteX198" fmla="*/ 1318662 w 3200400"/>
              <a:gd name="connsiteY198" fmla="*/ 15852 h 4406900"/>
              <a:gd name="connsiteX199" fmla="*/ 1784050 w 3200400"/>
              <a:gd name="connsiteY199" fmla="*/ 31705 h 4406900"/>
              <a:gd name="connsiteX200" fmla="*/ 1980693 w 3200400"/>
              <a:gd name="connsiteY200" fmla="*/ 47557 h 4406900"/>
              <a:gd name="connsiteX201" fmla="*/ 2000356 w 3200400"/>
              <a:gd name="connsiteY201" fmla="*/ 55483 h 4406900"/>
              <a:gd name="connsiteX202" fmla="*/ 2020022 w 3200400"/>
              <a:gd name="connsiteY202" fmla="*/ 31705 h 4406900"/>
              <a:gd name="connsiteX203" fmla="*/ 2124898 w 3200400"/>
              <a:gd name="connsiteY203" fmla="*/ 23780 h 4406900"/>
              <a:gd name="connsiteX204" fmla="*/ 2223218 w 3200400"/>
              <a:gd name="connsiteY204" fmla="*/ 31705 h 4406900"/>
              <a:gd name="connsiteX205" fmla="*/ 2242883 w 3200400"/>
              <a:gd name="connsiteY205" fmla="*/ 39631 h 4406900"/>
              <a:gd name="connsiteX206" fmla="*/ 2262547 w 3200400"/>
              <a:gd name="connsiteY206" fmla="*/ 23780 h 4406900"/>
              <a:gd name="connsiteX207" fmla="*/ 2321541 w 3200400"/>
              <a:gd name="connsiteY207" fmla="*/ 7927 h 4406900"/>
              <a:gd name="connsiteX208" fmla="*/ 2341204 w 3200400"/>
              <a:gd name="connsiteY208" fmla="*/ 0 h 440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3200400" h="4406900">
                <a:moveTo>
                  <a:pt x="432975" y="3607"/>
                </a:moveTo>
                <a:cubicBezTo>
                  <a:pt x="435618" y="3823"/>
                  <a:pt x="440934" y="4452"/>
                  <a:pt x="446796" y="5382"/>
                </a:cubicBezTo>
                <a:lnTo>
                  <a:pt x="452152" y="6502"/>
                </a:lnTo>
                <a:lnTo>
                  <a:pt x="446278" y="5803"/>
                </a:lnTo>
                <a:cubicBezTo>
                  <a:pt x="431056" y="3889"/>
                  <a:pt x="429010" y="3283"/>
                  <a:pt x="432975" y="3607"/>
                </a:cubicBezTo>
                <a:close/>
                <a:moveTo>
                  <a:pt x="2341204" y="0"/>
                </a:moveTo>
                <a:cubicBezTo>
                  <a:pt x="2377135" y="2716"/>
                  <a:pt x="2475295" y="8937"/>
                  <a:pt x="2518183" y="15852"/>
                </a:cubicBezTo>
                <a:cubicBezTo>
                  <a:pt x="2527113" y="17292"/>
                  <a:pt x="2535438" y="22696"/>
                  <a:pt x="2544402" y="23780"/>
                </a:cubicBezTo>
                <a:cubicBezTo>
                  <a:pt x="2579255" y="27993"/>
                  <a:pt x="2614320" y="29063"/>
                  <a:pt x="2649279" y="31705"/>
                </a:cubicBezTo>
                <a:cubicBezTo>
                  <a:pt x="2755408" y="63791"/>
                  <a:pt x="2636023" y="31021"/>
                  <a:pt x="2911469" y="23780"/>
                </a:cubicBezTo>
                <a:cubicBezTo>
                  <a:pt x="2933421" y="23202"/>
                  <a:pt x="2955092" y="30232"/>
                  <a:pt x="2977017" y="31705"/>
                </a:cubicBezTo>
                <a:cubicBezTo>
                  <a:pt x="3033779" y="35518"/>
                  <a:pt x="3090632" y="36988"/>
                  <a:pt x="3147441" y="39631"/>
                </a:cubicBezTo>
                <a:cubicBezTo>
                  <a:pt x="3153994" y="47557"/>
                  <a:pt x="3162602" y="53612"/>
                  <a:pt x="3167105" y="63409"/>
                </a:cubicBezTo>
                <a:cubicBezTo>
                  <a:pt x="3174356" y="79194"/>
                  <a:pt x="3182537" y="122204"/>
                  <a:pt x="3186768" y="142669"/>
                </a:cubicBezTo>
                <a:cubicBezTo>
                  <a:pt x="3188954" y="171733"/>
                  <a:pt x="3190503" y="200874"/>
                  <a:pt x="3193323" y="229857"/>
                </a:cubicBezTo>
                <a:cubicBezTo>
                  <a:pt x="3194875" y="245818"/>
                  <a:pt x="3199879" y="261343"/>
                  <a:pt x="3199879" y="277414"/>
                </a:cubicBezTo>
                <a:cubicBezTo>
                  <a:pt x="3199879" y="332959"/>
                  <a:pt x="3198797" y="388712"/>
                  <a:pt x="3193323" y="443861"/>
                </a:cubicBezTo>
                <a:cubicBezTo>
                  <a:pt x="3192159" y="455592"/>
                  <a:pt x="3184583" y="464997"/>
                  <a:pt x="3180213" y="475565"/>
                </a:cubicBezTo>
                <a:cubicBezTo>
                  <a:pt x="3182399" y="528406"/>
                  <a:pt x="3182979" y="581379"/>
                  <a:pt x="3186768" y="634086"/>
                </a:cubicBezTo>
                <a:cubicBezTo>
                  <a:pt x="3187368" y="642410"/>
                  <a:pt x="3193323" y="649511"/>
                  <a:pt x="3193323" y="657865"/>
                </a:cubicBezTo>
                <a:cubicBezTo>
                  <a:pt x="3193323" y="662972"/>
                  <a:pt x="3183937" y="740974"/>
                  <a:pt x="3180213" y="752978"/>
                </a:cubicBezTo>
                <a:cubicBezTo>
                  <a:pt x="3177447" y="761898"/>
                  <a:pt x="3171474" y="768831"/>
                  <a:pt x="3167105" y="776756"/>
                </a:cubicBezTo>
                <a:cubicBezTo>
                  <a:pt x="3164919" y="784683"/>
                  <a:pt x="3163640" y="793062"/>
                  <a:pt x="3160550" y="800535"/>
                </a:cubicBezTo>
                <a:cubicBezTo>
                  <a:pt x="3157027" y="809054"/>
                  <a:pt x="3148555" y="814883"/>
                  <a:pt x="3147441" y="824313"/>
                </a:cubicBezTo>
                <a:cubicBezTo>
                  <a:pt x="3144408" y="849972"/>
                  <a:pt x="3159051" y="860321"/>
                  <a:pt x="3167105" y="879796"/>
                </a:cubicBezTo>
                <a:cubicBezTo>
                  <a:pt x="3170194" y="887269"/>
                  <a:pt x="3171474" y="895648"/>
                  <a:pt x="3173660" y="903573"/>
                </a:cubicBezTo>
                <a:cubicBezTo>
                  <a:pt x="3171474" y="919425"/>
                  <a:pt x="3174726" y="937964"/>
                  <a:pt x="3167105" y="951130"/>
                </a:cubicBezTo>
                <a:cubicBezTo>
                  <a:pt x="3158069" y="966737"/>
                  <a:pt x="3127775" y="982834"/>
                  <a:pt x="3127775" y="982834"/>
                </a:cubicBezTo>
                <a:cubicBezTo>
                  <a:pt x="3129554" y="993583"/>
                  <a:pt x="3136921" y="1041387"/>
                  <a:pt x="3140885" y="1054170"/>
                </a:cubicBezTo>
                <a:cubicBezTo>
                  <a:pt x="3144316" y="1065234"/>
                  <a:pt x="3150026" y="1075076"/>
                  <a:pt x="3153994" y="1085874"/>
                </a:cubicBezTo>
                <a:cubicBezTo>
                  <a:pt x="3158774" y="1098876"/>
                  <a:pt x="3162973" y="1112183"/>
                  <a:pt x="3167105" y="1125504"/>
                </a:cubicBezTo>
                <a:cubicBezTo>
                  <a:pt x="3169531" y="1133327"/>
                  <a:pt x="3170569" y="1141810"/>
                  <a:pt x="3173660" y="1149283"/>
                </a:cubicBezTo>
                <a:cubicBezTo>
                  <a:pt x="3177183" y="1157802"/>
                  <a:pt x="3182399" y="1165135"/>
                  <a:pt x="3186768" y="1173060"/>
                </a:cubicBezTo>
                <a:cubicBezTo>
                  <a:pt x="3188954" y="1183628"/>
                  <a:pt x="3194935" y="1194046"/>
                  <a:pt x="3193323" y="1204765"/>
                </a:cubicBezTo>
                <a:cubicBezTo>
                  <a:pt x="3187570" y="1243024"/>
                  <a:pt x="3171686" y="1263430"/>
                  <a:pt x="3153994" y="1291952"/>
                </a:cubicBezTo>
                <a:cubicBezTo>
                  <a:pt x="3150837" y="1326317"/>
                  <a:pt x="3147427" y="1375249"/>
                  <a:pt x="3140885" y="1410843"/>
                </a:cubicBezTo>
                <a:cubicBezTo>
                  <a:pt x="3138316" y="1424816"/>
                  <a:pt x="3130779" y="1449154"/>
                  <a:pt x="3121221" y="1458399"/>
                </a:cubicBezTo>
                <a:cubicBezTo>
                  <a:pt x="3115826" y="1463618"/>
                  <a:pt x="3108332" y="1464687"/>
                  <a:pt x="3101556" y="1466326"/>
                </a:cubicBezTo>
                <a:cubicBezTo>
                  <a:pt x="3086407" y="1469989"/>
                  <a:pt x="3070968" y="1471610"/>
                  <a:pt x="3055674" y="1474251"/>
                </a:cubicBezTo>
                <a:cubicBezTo>
                  <a:pt x="3009791" y="1492745"/>
                  <a:pt x="3003236" y="1484819"/>
                  <a:pt x="3036009" y="1498030"/>
                </a:cubicBezTo>
                <a:cubicBezTo>
                  <a:pt x="3087465" y="1560247"/>
                  <a:pt x="3069895" y="1531750"/>
                  <a:pt x="3095002" y="1577291"/>
                </a:cubicBezTo>
                <a:cubicBezTo>
                  <a:pt x="3090632" y="1585216"/>
                  <a:pt x="3081893" y="1591542"/>
                  <a:pt x="3081893" y="1601068"/>
                </a:cubicBezTo>
                <a:cubicBezTo>
                  <a:pt x="3081893" y="1640283"/>
                  <a:pt x="3103452" y="1674807"/>
                  <a:pt x="3121221" y="1704108"/>
                </a:cubicBezTo>
                <a:cubicBezTo>
                  <a:pt x="3135953" y="1728400"/>
                  <a:pt x="3167105" y="1775442"/>
                  <a:pt x="3167105" y="1775442"/>
                </a:cubicBezTo>
                <a:cubicBezTo>
                  <a:pt x="3188955" y="1854703"/>
                  <a:pt x="3193324" y="1823000"/>
                  <a:pt x="3180213" y="1870555"/>
                </a:cubicBezTo>
                <a:cubicBezTo>
                  <a:pt x="3188079" y="2041738"/>
                  <a:pt x="3189789" y="1977937"/>
                  <a:pt x="3180213" y="2140042"/>
                </a:cubicBezTo>
                <a:cubicBezTo>
                  <a:pt x="3174016" y="2244964"/>
                  <a:pt x="3191867" y="2213138"/>
                  <a:pt x="3153994" y="2258934"/>
                </a:cubicBezTo>
                <a:cubicBezTo>
                  <a:pt x="3156180" y="2274785"/>
                  <a:pt x="3157666" y="2290803"/>
                  <a:pt x="3160550" y="2306490"/>
                </a:cubicBezTo>
                <a:cubicBezTo>
                  <a:pt x="3162049" y="2314645"/>
                  <a:pt x="3165206" y="2322234"/>
                  <a:pt x="3167105" y="2330267"/>
                </a:cubicBezTo>
                <a:cubicBezTo>
                  <a:pt x="3169578" y="2340743"/>
                  <a:pt x="3171474" y="2351403"/>
                  <a:pt x="3173660" y="2361972"/>
                </a:cubicBezTo>
                <a:cubicBezTo>
                  <a:pt x="3171474" y="2391035"/>
                  <a:pt x="3177897" y="2423057"/>
                  <a:pt x="3167105" y="2449160"/>
                </a:cubicBezTo>
                <a:cubicBezTo>
                  <a:pt x="3162122" y="2461209"/>
                  <a:pt x="3144899" y="2452824"/>
                  <a:pt x="3134331" y="2457085"/>
                </a:cubicBezTo>
                <a:cubicBezTo>
                  <a:pt x="3125062" y="2460821"/>
                  <a:pt x="3117092" y="2468282"/>
                  <a:pt x="3108112" y="2472937"/>
                </a:cubicBezTo>
                <a:cubicBezTo>
                  <a:pt x="3101761" y="2476229"/>
                  <a:pt x="3095002" y="2478221"/>
                  <a:pt x="3088447" y="2480864"/>
                </a:cubicBezTo>
                <a:cubicBezTo>
                  <a:pt x="3084077" y="2494073"/>
                  <a:pt x="3075337" y="2506265"/>
                  <a:pt x="3075337" y="2520493"/>
                </a:cubicBezTo>
                <a:cubicBezTo>
                  <a:pt x="3075337" y="2532310"/>
                  <a:pt x="3084597" y="2541338"/>
                  <a:pt x="3088447" y="2552198"/>
                </a:cubicBezTo>
                <a:cubicBezTo>
                  <a:pt x="3091667" y="2561280"/>
                  <a:pt x="3093826" y="2567645"/>
                  <a:pt x="3095210" y="2571980"/>
                </a:cubicBezTo>
                <a:lnTo>
                  <a:pt x="3096173" y="2575437"/>
                </a:lnTo>
                <a:lnTo>
                  <a:pt x="3093477" y="2570413"/>
                </a:lnTo>
                <a:cubicBezTo>
                  <a:pt x="3090440" y="2565710"/>
                  <a:pt x="3097802" y="2583402"/>
                  <a:pt x="3097323" y="2579573"/>
                </a:cubicBezTo>
                <a:lnTo>
                  <a:pt x="3096173" y="2575437"/>
                </a:lnTo>
                <a:lnTo>
                  <a:pt x="3097990" y="2578825"/>
                </a:lnTo>
                <a:cubicBezTo>
                  <a:pt x="3100334" y="2583487"/>
                  <a:pt x="3103613" y="2590234"/>
                  <a:pt x="3108112" y="2599754"/>
                </a:cubicBezTo>
                <a:cubicBezTo>
                  <a:pt x="3112959" y="2610013"/>
                  <a:pt x="3117371" y="2620598"/>
                  <a:pt x="3121221" y="2631459"/>
                </a:cubicBezTo>
                <a:cubicBezTo>
                  <a:pt x="3123942" y="2639137"/>
                  <a:pt x="3124686" y="2647765"/>
                  <a:pt x="3127775" y="2655237"/>
                </a:cubicBezTo>
                <a:cubicBezTo>
                  <a:pt x="3131299" y="2663757"/>
                  <a:pt x="3137362" y="2670496"/>
                  <a:pt x="3140885" y="2679015"/>
                </a:cubicBezTo>
                <a:cubicBezTo>
                  <a:pt x="3143974" y="2686487"/>
                  <a:pt x="3143607" y="2695842"/>
                  <a:pt x="3147441" y="2702794"/>
                </a:cubicBezTo>
                <a:cubicBezTo>
                  <a:pt x="3152583" y="2712121"/>
                  <a:pt x="3160550" y="2718647"/>
                  <a:pt x="3167105" y="2726572"/>
                </a:cubicBezTo>
                <a:cubicBezTo>
                  <a:pt x="3169290" y="2771487"/>
                  <a:pt x="3168847" y="2816701"/>
                  <a:pt x="3173660" y="2861316"/>
                </a:cubicBezTo>
                <a:cubicBezTo>
                  <a:pt x="3175447" y="2877885"/>
                  <a:pt x="3186768" y="2908872"/>
                  <a:pt x="3186768" y="2908872"/>
                </a:cubicBezTo>
                <a:cubicBezTo>
                  <a:pt x="3184583" y="2948501"/>
                  <a:pt x="3184858" y="2988444"/>
                  <a:pt x="3180213" y="3027762"/>
                </a:cubicBezTo>
                <a:cubicBezTo>
                  <a:pt x="3178260" y="3044304"/>
                  <a:pt x="3167105" y="3075319"/>
                  <a:pt x="3167105" y="3075319"/>
                </a:cubicBezTo>
                <a:cubicBezTo>
                  <a:pt x="3169290" y="3101739"/>
                  <a:pt x="3169613" y="3128482"/>
                  <a:pt x="3173660" y="3154580"/>
                </a:cubicBezTo>
                <a:cubicBezTo>
                  <a:pt x="3176206" y="3171003"/>
                  <a:pt x="3186768" y="3202137"/>
                  <a:pt x="3186768" y="3202137"/>
                </a:cubicBezTo>
                <a:cubicBezTo>
                  <a:pt x="3184583" y="3254977"/>
                  <a:pt x="3185873" y="3308195"/>
                  <a:pt x="3180213" y="3360658"/>
                </a:cubicBezTo>
                <a:cubicBezTo>
                  <a:pt x="3179195" y="3370105"/>
                  <a:pt x="3167105" y="3374911"/>
                  <a:pt x="3167105" y="3384437"/>
                </a:cubicBezTo>
                <a:cubicBezTo>
                  <a:pt x="3167105" y="3573062"/>
                  <a:pt x="3138492" y="3541030"/>
                  <a:pt x="3199879" y="3590515"/>
                </a:cubicBezTo>
                <a:cubicBezTo>
                  <a:pt x="3196179" y="3729159"/>
                  <a:pt x="3209339" y="3772403"/>
                  <a:pt x="3186768" y="3867927"/>
                </a:cubicBezTo>
                <a:cubicBezTo>
                  <a:pt x="3184871" y="3875960"/>
                  <a:pt x="3182111" y="3883673"/>
                  <a:pt x="3180213" y="3891706"/>
                </a:cubicBezTo>
                <a:cubicBezTo>
                  <a:pt x="3169631" y="3936493"/>
                  <a:pt x="3180508" y="3910988"/>
                  <a:pt x="3160550" y="3947187"/>
                </a:cubicBezTo>
                <a:cubicBezTo>
                  <a:pt x="3162734" y="3978892"/>
                  <a:pt x="3165294" y="4010561"/>
                  <a:pt x="3167105" y="4042300"/>
                </a:cubicBezTo>
                <a:cubicBezTo>
                  <a:pt x="3175578" y="4190872"/>
                  <a:pt x="3161614" y="4133343"/>
                  <a:pt x="3180213" y="4200823"/>
                </a:cubicBezTo>
                <a:cubicBezTo>
                  <a:pt x="3151272" y="4284813"/>
                  <a:pt x="3167700" y="4322858"/>
                  <a:pt x="3088447" y="4288010"/>
                </a:cubicBezTo>
                <a:cubicBezTo>
                  <a:pt x="3081044" y="4284755"/>
                  <a:pt x="3079707" y="4272158"/>
                  <a:pt x="3075337" y="4264231"/>
                </a:cubicBezTo>
                <a:cubicBezTo>
                  <a:pt x="3070968" y="4272158"/>
                  <a:pt x="3068682" y="4282546"/>
                  <a:pt x="3062228" y="4288010"/>
                </a:cubicBezTo>
                <a:cubicBezTo>
                  <a:pt x="3027104" y="4317741"/>
                  <a:pt x="3013402" y="4319640"/>
                  <a:pt x="2977017" y="4327640"/>
                </a:cubicBezTo>
                <a:cubicBezTo>
                  <a:pt x="2963940" y="4330514"/>
                  <a:pt x="2950661" y="4332080"/>
                  <a:pt x="2937688" y="4335567"/>
                </a:cubicBezTo>
                <a:cubicBezTo>
                  <a:pt x="2930943" y="4337379"/>
                  <a:pt x="2924769" y="4341679"/>
                  <a:pt x="2918023" y="4343492"/>
                </a:cubicBezTo>
                <a:cubicBezTo>
                  <a:pt x="2848811" y="4362090"/>
                  <a:pt x="2903295" y="4341503"/>
                  <a:pt x="2859031" y="4359344"/>
                </a:cubicBezTo>
                <a:cubicBezTo>
                  <a:pt x="2832812" y="4356703"/>
                  <a:pt x="2806684" y="4351419"/>
                  <a:pt x="2780374" y="4351419"/>
                </a:cubicBezTo>
                <a:cubicBezTo>
                  <a:pt x="2764542" y="4351419"/>
                  <a:pt x="2690767" y="4362473"/>
                  <a:pt x="2668942" y="4367271"/>
                </a:cubicBezTo>
                <a:cubicBezTo>
                  <a:pt x="2660079" y="4369220"/>
                  <a:pt x="2651718" y="4374575"/>
                  <a:pt x="2642723" y="4375196"/>
                </a:cubicBezTo>
                <a:cubicBezTo>
                  <a:pt x="2575066" y="4379871"/>
                  <a:pt x="2507258" y="4380480"/>
                  <a:pt x="2439526" y="4383123"/>
                </a:cubicBezTo>
                <a:cubicBezTo>
                  <a:pt x="2364668" y="4380381"/>
                  <a:pt x="2270388" y="4391438"/>
                  <a:pt x="2190445" y="4367271"/>
                </a:cubicBezTo>
                <a:cubicBezTo>
                  <a:pt x="2183743" y="4365244"/>
                  <a:pt x="2177336" y="4361987"/>
                  <a:pt x="2170780" y="4359344"/>
                </a:cubicBezTo>
                <a:cubicBezTo>
                  <a:pt x="2159856" y="4361987"/>
                  <a:pt x="2148439" y="4362541"/>
                  <a:pt x="2138007" y="4367271"/>
                </a:cubicBezTo>
                <a:cubicBezTo>
                  <a:pt x="2130631" y="4370616"/>
                  <a:pt x="2125942" y="4380617"/>
                  <a:pt x="2118342" y="4383123"/>
                </a:cubicBezTo>
                <a:cubicBezTo>
                  <a:pt x="2101348" y="4388726"/>
                  <a:pt x="2083384" y="4388407"/>
                  <a:pt x="2065904" y="4391048"/>
                </a:cubicBezTo>
                <a:cubicBezTo>
                  <a:pt x="2039685" y="4388407"/>
                  <a:pt x="2013199" y="4388354"/>
                  <a:pt x="1987247" y="4383123"/>
                </a:cubicBezTo>
                <a:cubicBezTo>
                  <a:pt x="1973616" y="4380375"/>
                  <a:pt x="1947918" y="4367271"/>
                  <a:pt x="1947918" y="4367271"/>
                </a:cubicBezTo>
                <a:cubicBezTo>
                  <a:pt x="1921700" y="4369912"/>
                  <a:pt x="1895340" y="4370992"/>
                  <a:pt x="1869261" y="4375196"/>
                </a:cubicBezTo>
                <a:cubicBezTo>
                  <a:pt x="1862413" y="4376299"/>
                  <a:pt x="1856373" y="4381484"/>
                  <a:pt x="1849597" y="4383123"/>
                </a:cubicBezTo>
                <a:cubicBezTo>
                  <a:pt x="1834449" y="4386786"/>
                  <a:pt x="1819009" y="4388407"/>
                  <a:pt x="1803714" y="4391048"/>
                </a:cubicBezTo>
                <a:cubicBezTo>
                  <a:pt x="1720687" y="4388407"/>
                  <a:pt x="1637688" y="4383123"/>
                  <a:pt x="1554633" y="4383123"/>
                </a:cubicBezTo>
                <a:cubicBezTo>
                  <a:pt x="1248259" y="4383123"/>
                  <a:pt x="1601086" y="4403209"/>
                  <a:pt x="1318662" y="4383123"/>
                </a:cubicBezTo>
                <a:cubicBezTo>
                  <a:pt x="1316477" y="4375196"/>
                  <a:pt x="1314006" y="4367378"/>
                  <a:pt x="1312107" y="4359344"/>
                </a:cubicBezTo>
                <a:cubicBezTo>
                  <a:pt x="1309633" y="4348869"/>
                  <a:pt x="1314385" y="4329776"/>
                  <a:pt x="1305552" y="4327640"/>
                </a:cubicBezTo>
                <a:cubicBezTo>
                  <a:pt x="1294840" y="4325048"/>
                  <a:pt x="1288222" y="4343740"/>
                  <a:pt x="1279333" y="4351419"/>
                </a:cubicBezTo>
                <a:cubicBezTo>
                  <a:pt x="1272923" y="4356956"/>
                  <a:pt x="1266714" y="4363010"/>
                  <a:pt x="1259669" y="4367271"/>
                </a:cubicBezTo>
                <a:cubicBezTo>
                  <a:pt x="1243537" y="4377024"/>
                  <a:pt x="1215771" y="4380081"/>
                  <a:pt x="1200676" y="4383123"/>
                </a:cubicBezTo>
                <a:cubicBezTo>
                  <a:pt x="1117649" y="4380480"/>
                  <a:pt x="1034450" y="4382186"/>
                  <a:pt x="951595" y="4375196"/>
                </a:cubicBezTo>
                <a:cubicBezTo>
                  <a:pt x="939857" y="4374206"/>
                  <a:pt x="929984" y="4363843"/>
                  <a:pt x="918822" y="4359344"/>
                </a:cubicBezTo>
                <a:cubicBezTo>
                  <a:pt x="910274" y="4355899"/>
                  <a:pt x="901265" y="4354411"/>
                  <a:pt x="892603" y="4351419"/>
                </a:cubicBezTo>
                <a:cubicBezTo>
                  <a:pt x="885959" y="4349124"/>
                  <a:pt x="879493" y="4346134"/>
                  <a:pt x="872937" y="4343492"/>
                </a:cubicBezTo>
                <a:cubicBezTo>
                  <a:pt x="851088" y="4346134"/>
                  <a:pt x="828787" y="4345447"/>
                  <a:pt x="807390" y="4351419"/>
                </a:cubicBezTo>
                <a:cubicBezTo>
                  <a:pt x="799715" y="4353561"/>
                  <a:pt x="794925" y="4363401"/>
                  <a:pt x="787726" y="4367271"/>
                </a:cubicBezTo>
                <a:cubicBezTo>
                  <a:pt x="775099" y="4374058"/>
                  <a:pt x="761228" y="4376917"/>
                  <a:pt x="748398" y="4383123"/>
                </a:cubicBezTo>
                <a:cubicBezTo>
                  <a:pt x="667434" y="4422283"/>
                  <a:pt x="765790" y="4381399"/>
                  <a:pt x="702514" y="4406900"/>
                </a:cubicBezTo>
                <a:cubicBezTo>
                  <a:pt x="689404" y="4404259"/>
                  <a:pt x="674000" y="4408317"/>
                  <a:pt x="663185" y="4398975"/>
                </a:cubicBezTo>
                <a:cubicBezTo>
                  <a:pt x="655855" y="4392644"/>
                  <a:pt x="665525" y="4369005"/>
                  <a:pt x="656631" y="4367271"/>
                </a:cubicBezTo>
                <a:cubicBezTo>
                  <a:pt x="591885" y="4354642"/>
                  <a:pt x="525536" y="4361987"/>
                  <a:pt x="459988" y="4359344"/>
                </a:cubicBezTo>
                <a:cubicBezTo>
                  <a:pt x="446878" y="4356703"/>
                  <a:pt x="433692" y="4354571"/>
                  <a:pt x="420660" y="4351419"/>
                </a:cubicBezTo>
                <a:cubicBezTo>
                  <a:pt x="411827" y="4349282"/>
                  <a:pt x="403449" y="4343492"/>
                  <a:pt x="394441" y="4343492"/>
                </a:cubicBezTo>
                <a:cubicBezTo>
                  <a:pt x="370307" y="4343492"/>
                  <a:pt x="346373" y="4348776"/>
                  <a:pt x="322337" y="4351419"/>
                </a:cubicBezTo>
                <a:cubicBezTo>
                  <a:pt x="313598" y="4356703"/>
                  <a:pt x="305701" y="4369588"/>
                  <a:pt x="296119" y="4367271"/>
                </a:cubicBezTo>
                <a:cubicBezTo>
                  <a:pt x="289343" y="4365632"/>
                  <a:pt x="291241" y="4351597"/>
                  <a:pt x="289564" y="4343492"/>
                </a:cubicBezTo>
                <a:cubicBezTo>
                  <a:pt x="286863" y="4330422"/>
                  <a:pt x="293515" y="4308346"/>
                  <a:pt x="283009" y="4303862"/>
                </a:cubicBezTo>
                <a:cubicBezTo>
                  <a:pt x="249979" y="4289766"/>
                  <a:pt x="213091" y="4298578"/>
                  <a:pt x="178133" y="4295935"/>
                </a:cubicBezTo>
                <a:cubicBezTo>
                  <a:pt x="148697" y="4260342"/>
                  <a:pt x="167264" y="4275703"/>
                  <a:pt x="119141" y="4256306"/>
                </a:cubicBezTo>
                <a:lnTo>
                  <a:pt x="99476" y="4248379"/>
                </a:lnTo>
                <a:cubicBezTo>
                  <a:pt x="97291" y="4240454"/>
                  <a:pt x="92922" y="4232956"/>
                  <a:pt x="92922" y="4224602"/>
                </a:cubicBezTo>
                <a:cubicBezTo>
                  <a:pt x="92922" y="4137572"/>
                  <a:pt x="94151" y="4139387"/>
                  <a:pt x="106031" y="4081932"/>
                </a:cubicBezTo>
                <a:cubicBezTo>
                  <a:pt x="91728" y="4030048"/>
                  <a:pt x="111593" y="4080972"/>
                  <a:pt x="79812" y="4050228"/>
                </a:cubicBezTo>
                <a:cubicBezTo>
                  <a:pt x="73660" y="4044276"/>
                  <a:pt x="71072" y="4034375"/>
                  <a:pt x="66703" y="4026448"/>
                </a:cubicBezTo>
                <a:cubicBezTo>
                  <a:pt x="68887" y="4005312"/>
                  <a:pt x="73257" y="3984341"/>
                  <a:pt x="73257" y="3963040"/>
                </a:cubicBezTo>
                <a:cubicBezTo>
                  <a:pt x="73257" y="3931226"/>
                  <a:pt x="69966" y="3899495"/>
                  <a:pt x="66703" y="3867927"/>
                </a:cubicBezTo>
                <a:cubicBezTo>
                  <a:pt x="65058" y="3852011"/>
                  <a:pt x="57945" y="3828233"/>
                  <a:pt x="53593" y="3812445"/>
                </a:cubicBezTo>
                <a:cubicBezTo>
                  <a:pt x="55778" y="3743753"/>
                  <a:pt x="54490" y="3674770"/>
                  <a:pt x="60147" y="3606367"/>
                </a:cubicBezTo>
                <a:cubicBezTo>
                  <a:pt x="61119" y="3594611"/>
                  <a:pt x="71558" y="3586298"/>
                  <a:pt x="73257" y="3574663"/>
                </a:cubicBezTo>
                <a:cubicBezTo>
                  <a:pt x="78208" y="3540739"/>
                  <a:pt x="76484" y="3505836"/>
                  <a:pt x="79812" y="3471623"/>
                </a:cubicBezTo>
                <a:cubicBezTo>
                  <a:pt x="84010" y="3428477"/>
                  <a:pt x="85100" y="3450907"/>
                  <a:pt x="99476" y="3416141"/>
                </a:cubicBezTo>
                <a:cubicBezTo>
                  <a:pt x="112238" y="3385277"/>
                  <a:pt x="99978" y="3396230"/>
                  <a:pt x="112585" y="3360658"/>
                </a:cubicBezTo>
                <a:cubicBezTo>
                  <a:pt x="115689" y="3351902"/>
                  <a:pt x="121325" y="3344806"/>
                  <a:pt x="125695" y="3336881"/>
                </a:cubicBezTo>
                <a:cubicBezTo>
                  <a:pt x="124748" y="3331155"/>
                  <a:pt x="118346" y="3283922"/>
                  <a:pt x="112585" y="3273471"/>
                </a:cubicBezTo>
                <a:cubicBezTo>
                  <a:pt x="107443" y="3264145"/>
                  <a:pt x="99476" y="3257620"/>
                  <a:pt x="92922" y="3249693"/>
                </a:cubicBezTo>
                <a:cubicBezTo>
                  <a:pt x="88552" y="3167791"/>
                  <a:pt x="81197" y="3086040"/>
                  <a:pt x="79812" y="3003985"/>
                </a:cubicBezTo>
                <a:cubicBezTo>
                  <a:pt x="79009" y="2956366"/>
                  <a:pt x="88007" y="2908904"/>
                  <a:pt x="86366" y="2861316"/>
                </a:cubicBezTo>
                <a:cubicBezTo>
                  <a:pt x="85976" y="2849957"/>
                  <a:pt x="64392" y="2786958"/>
                  <a:pt x="60147" y="2774128"/>
                </a:cubicBezTo>
                <a:cubicBezTo>
                  <a:pt x="50930" y="2696107"/>
                  <a:pt x="47037" y="2674550"/>
                  <a:pt x="47037" y="2575977"/>
                </a:cubicBezTo>
                <a:cubicBezTo>
                  <a:pt x="47037" y="2562505"/>
                  <a:pt x="49681" y="2548959"/>
                  <a:pt x="53593" y="2536346"/>
                </a:cubicBezTo>
                <a:cubicBezTo>
                  <a:pt x="56359" y="2527427"/>
                  <a:pt x="62333" y="2520493"/>
                  <a:pt x="66703" y="2512568"/>
                </a:cubicBezTo>
                <a:cubicBezTo>
                  <a:pt x="61562" y="2500136"/>
                  <a:pt x="49748" y="2468287"/>
                  <a:pt x="40484" y="2457085"/>
                </a:cubicBezTo>
                <a:cubicBezTo>
                  <a:pt x="34914" y="2450349"/>
                  <a:pt x="27374" y="2446516"/>
                  <a:pt x="20819" y="2441233"/>
                </a:cubicBezTo>
                <a:cubicBezTo>
                  <a:pt x="-9338" y="2386537"/>
                  <a:pt x="-4432" y="2406659"/>
                  <a:pt x="20819" y="2290638"/>
                </a:cubicBezTo>
                <a:cubicBezTo>
                  <a:pt x="23178" y="2279797"/>
                  <a:pt x="33928" y="2274785"/>
                  <a:pt x="40484" y="2266859"/>
                </a:cubicBezTo>
                <a:cubicBezTo>
                  <a:pt x="62165" y="2188202"/>
                  <a:pt x="25788" y="2308354"/>
                  <a:pt x="66703" y="2219302"/>
                </a:cubicBezTo>
                <a:cubicBezTo>
                  <a:pt x="73413" y="2204695"/>
                  <a:pt x="79812" y="2171746"/>
                  <a:pt x="79812" y="2171746"/>
                </a:cubicBezTo>
                <a:cubicBezTo>
                  <a:pt x="77627" y="2140042"/>
                  <a:pt x="75875" y="2108289"/>
                  <a:pt x="73257" y="2076633"/>
                </a:cubicBezTo>
                <a:cubicBezTo>
                  <a:pt x="70088" y="2038323"/>
                  <a:pt x="65801" y="2003267"/>
                  <a:pt x="60147" y="1965668"/>
                </a:cubicBezTo>
                <a:cubicBezTo>
                  <a:pt x="58155" y="1952413"/>
                  <a:pt x="55778" y="1939248"/>
                  <a:pt x="53593" y="1926038"/>
                </a:cubicBezTo>
                <a:cubicBezTo>
                  <a:pt x="51407" y="1881123"/>
                  <a:pt x="52557" y="1835789"/>
                  <a:pt x="47037" y="1791294"/>
                </a:cubicBezTo>
                <a:cubicBezTo>
                  <a:pt x="45869" y="1781875"/>
                  <a:pt x="34641" y="1777003"/>
                  <a:pt x="33928" y="1767517"/>
                </a:cubicBezTo>
                <a:cubicBezTo>
                  <a:pt x="31282" y="1732312"/>
                  <a:pt x="38859" y="1710001"/>
                  <a:pt x="47037" y="1680329"/>
                </a:cubicBezTo>
                <a:cubicBezTo>
                  <a:pt x="49223" y="1659193"/>
                  <a:pt x="48958" y="1637471"/>
                  <a:pt x="53593" y="1616920"/>
                </a:cubicBezTo>
                <a:cubicBezTo>
                  <a:pt x="55666" y="1607730"/>
                  <a:pt x="66703" y="1602669"/>
                  <a:pt x="66703" y="1593143"/>
                </a:cubicBezTo>
                <a:cubicBezTo>
                  <a:pt x="66703" y="1573909"/>
                  <a:pt x="57451" y="1556320"/>
                  <a:pt x="53593" y="1537660"/>
                </a:cubicBezTo>
                <a:cubicBezTo>
                  <a:pt x="42254" y="1482813"/>
                  <a:pt x="55508" y="1513393"/>
                  <a:pt x="33928" y="1474251"/>
                </a:cubicBezTo>
                <a:cubicBezTo>
                  <a:pt x="31744" y="1463683"/>
                  <a:pt x="30922" y="1452559"/>
                  <a:pt x="27374" y="1442547"/>
                </a:cubicBezTo>
                <a:cubicBezTo>
                  <a:pt x="24270" y="1433791"/>
                  <a:pt x="17788" y="1427289"/>
                  <a:pt x="14265" y="1418769"/>
                </a:cubicBezTo>
                <a:cubicBezTo>
                  <a:pt x="11175" y="1411297"/>
                  <a:pt x="9894" y="1402917"/>
                  <a:pt x="7709" y="1394990"/>
                </a:cubicBezTo>
                <a:cubicBezTo>
                  <a:pt x="9894" y="1368570"/>
                  <a:pt x="10925" y="1341973"/>
                  <a:pt x="14265" y="1315730"/>
                </a:cubicBezTo>
                <a:cubicBezTo>
                  <a:pt x="15315" y="1307471"/>
                  <a:pt x="19000" y="1300012"/>
                  <a:pt x="20819" y="1291952"/>
                </a:cubicBezTo>
                <a:cubicBezTo>
                  <a:pt x="25558" y="1270932"/>
                  <a:pt x="29558" y="1249679"/>
                  <a:pt x="33928" y="1228543"/>
                </a:cubicBezTo>
                <a:cubicBezTo>
                  <a:pt x="38298" y="1112294"/>
                  <a:pt x="38877" y="995746"/>
                  <a:pt x="47037" y="879796"/>
                </a:cubicBezTo>
                <a:cubicBezTo>
                  <a:pt x="47705" y="870305"/>
                  <a:pt x="56239" y="864288"/>
                  <a:pt x="60147" y="856017"/>
                </a:cubicBezTo>
                <a:cubicBezTo>
                  <a:pt x="64995" y="845758"/>
                  <a:pt x="68887" y="834881"/>
                  <a:pt x="73257" y="824313"/>
                </a:cubicBezTo>
                <a:cubicBezTo>
                  <a:pt x="71072" y="800535"/>
                  <a:pt x="72959" y="775676"/>
                  <a:pt x="66703" y="752978"/>
                </a:cubicBezTo>
                <a:cubicBezTo>
                  <a:pt x="61720" y="734905"/>
                  <a:pt x="40484" y="705422"/>
                  <a:pt x="40484" y="705422"/>
                </a:cubicBezTo>
                <a:cubicBezTo>
                  <a:pt x="42668" y="676359"/>
                  <a:pt x="43849" y="647161"/>
                  <a:pt x="47037" y="618234"/>
                </a:cubicBezTo>
                <a:cubicBezTo>
                  <a:pt x="49597" y="595019"/>
                  <a:pt x="55095" y="584139"/>
                  <a:pt x="60147" y="562752"/>
                </a:cubicBezTo>
                <a:cubicBezTo>
                  <a:pt x="62622" y="552278"/>
                  <a:pt x="64517" y="541616"/>
                  <a:pt x="66703" y="531048"/>
                </a:cubicBezTo>
                <a:cubicBezTo>
                  <a:pt x="63278" y="386119"/>
                  <a:pt x="78301" y="326500"/>
                  <a:pt x="53593" y="221931"/>
                </a:cubicBezTo>
                <a:cubicBezTo>
                  <a:pt x="51695" y="213897"/>
                  <a:pt x="49223" y="206078"/>
                  <a:pt x="47037" y="198153"/>
                </a:cubicBezTo>
                <a:cubicBezTo>
                  <a:pt x="51407" y="182301"/>
                  <a:pt x="52483" y="164500"/>
                  <a:pt x="60147" y="150597"/>
                </a:cubicBezTo>
                <a:cubicBezTo>
                  <a:pt x="71193" y="130559"/>
                  <a:pt x="75935" y="126476"/>
                  <a:pt x="79812" y="103040"/>
                </a:cubicBezTo>
                <a:cubicBezTo>
                  <a:pt x="80669" y="97859"/>
                  <a:pt x="38299" y="44914"/>
                  <a:pt x="92922" y="31705"/>
                </a:cubicBezTo>
                <a:cubicBezTo>
                  <a:pt x="147544" y="18495"/>
                  <a:pt x="302802" y="30565"/>
                  <a:pt x="407551" y="23780"/>
                </a:cubicBezTo>
                <a:cubicBezTo>
                  <a:pt x="478737" y="19168"/>
                  <a:pt x="478411" y="13216"/>
                  <a:pt x="463905" y="8961"/>
                </a:cubicBezTo>
                <a:lnTo>
                  <a:pt x="452152" y="6502"/>
                </a:lnTo>
                <a:lnTo>
                  <a:pt x="466159" y="8168"/>
                </a:lnTo>
                <a:cubicBezTo>
                  <a:pt x="482695" y="10054"/>
                  <a:pt x="506149" y="12578"/>
                  <a:pt x="538645" y="15852"/>
                </a:cubicBezTo>
                <a:cubicBezTo>
                  <a:pt x="549569" y="18495"/>
                  <a:pt x="560671" y="20234"/>
                  <a:pt x="571419" y="23780"/>
                </a:cubicBezTo>
                <a:cubicBezTo>
                  <a:pt x="584750" y="28176"/>
                  <a:pt x="610747" y="39631"/>
                  <a:pt x="610747" y="39631"/>
                </a:cubicBezTo>
                <a:cubicBezTo>
                  <a:pt x="661001" y="36988"/>
                  <a:pt x="711207" y="31705"/>
                  <a:pt x="761507" y="31705"/>
                </a:cubicBezTo>
                <a:cubicBezTo>
                  <a:pt x="807448" y="31705"/>
                  <a:pt x="837430" y="39080"/>
                  <a:pt x="879493" y="47557"/>
                </a:cubicBezTo>
                <a:lnTo>
                  <a:pt x="1023697" y="39631"/>
                </a:lnTo>
                <a:cubicBezTo>
                  <a:pt x="1056540" y="37150"/>
                  <a:pt x="1095385" y="31806"/>
                  <a:pt x="1128574" y="23780"/>
                </a:cubicBezTo>
                <a:cubicBezTo>
                  <a:pt x="1149142" y="18804"/>
                  <a:pt x="1155722" y="15478"/>
                  <a:pt x="1174456" y="7927"/>
                </a:cubicBezTo>
                <a:lnTo>
                  <a:pt x="1318662" y="15852"/>
                </a:lnTo>
                <a:lnTo>
                  <a:pt x="1784050" y="31705"/>
                </a:lnTo>
                <a:cubicBezTo>
                  <a:pt x="1849597" y="36988"/>
                  <a:pt x="1915269" y="40365"/>
                  <a:pt x="1980693" y="47557"/>
                </a:cubicBezTo>
                <a:cubicBezTo>
                  <a:pt x="1987573" y="48314"/>
                  <a:pt x="1993803" y="58125"/>
                  <a:pt x="2000356" y="55483"/>
                </a:cubicBezTo>
                <a:cubicBezTo>
                  <a:pt x="2009151" y="51939"/>
                  <a:pt x="2010950" y="34015"/>
                  <a:pt x="2020022" y="31705"/>
                </a:cubicBezTo>
                <a:cubicBezTo>
                  <a:pt x="2054298" y="22979"/>
                  <a:pt x="2089939" y="26420"/>
                  <a:pt x="2124898" y="23780"/>
                </a:cubicBezTo>
                <a:cubicBezTo>
                  <a:pt x="2157671" y="26420"/>
                  <a:pt x="2190573" y="27319"/>
                  <a:pt x="2223218" y="31705"/>
                </a:cubicBezTo>
                <a:cubicBezTo>
                  <a:pt x="2230086" y="32626"/>
                  <a:pt x="2236068" y="41005"/>
                  <a:pt x="2242883" y="39631"/>
                </a:cubicBezTo>
                <a:cubicBezTo>
                  <a:pt x="2250654" y="38066"/>
                  <a:pt x="2255073" y="26792"/>
                  <a:pt x="2262547" y="23780"/>
                </a:cubicBezTo>
                <a:cubicBezTo>
                  <a:pt x="2281657" y="16077"/>
                  <a:pt x="2301998" y="13835"/>
                  <a:pt x="2321541" y="7927"/>
                </a:cubicBezTo>
                <a:cubicBezTo>
                  <a:pt x="2328243" y="5900"/>
                  <a:pt x="2334650" y="2643"/>
                  <a:pt x="2341204" y="0"/>
                </a:cubicBezTo>
                <a:close/>
              </a:path>
            </a:pathLst>
          </a:cu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9D495967-AB5D-4A80-BC95-4BC657B16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6214" y="3481462"/>
            <a:ext cx="1890408" cy="2725846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xmlns="" id="{FE837DEF-A880-4572-B8D1-0A38AF5D514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65326" y="-659515"/>
            <a:ext cx="2146935" cy="2956295"/>
          </a:xfrm>
          <a:custGeom>
            <a:avLst/>
            <a:gdLst>
              <a:gd name="connsiteX0" fmla="*/ 432975 w 3200400"/>
              <a:gd name="connsiteY0" fmla="*/ 3607 h 4406900"/>
              <a:gd name="connsiteX1" fmla="*/ 446796 w 3200400"/>
              <a:gd name="connsiteY1" fmla="*/ 5382 h 4406900"/>
              <a:gd name="connsiteX2" fmla="*/ 452152 w 3200400"/>
              <a:gd name="connsiteY2" fmla="*/ 6502 h 4406900"/>
              <a:gd name="connsiteX3" fmla="*/ 446278 w 3200400"/>
              <a:gd name="connsiteY3" fmla="*/ 5803 h 4406900"/>
              <a:gd name="connsiteX4" fmla="*/ 432975 w 3200400"/>
              <a:gd name="connsiteY4" fmla="*/ 3607 h 4406900"/>
              <a:gd name="connsiteX5" fmla="*/ 2341204 w 3200400"/>
              <a:gd name="connsiteY5" fmla="*/ 0 h 4406900"/>
              <a:gd name="connsiteX6" fmla="*/ 2518183 w 3200400"/>
              <a:gd name="connsiteY6" fmla="*/ 15852 h 4406900"/>
              <a:gd name="connsiteX7" fmla="*/ 2544402 w 3200400"/>
              <a:gd name="connsiteY7" fmla="*/ 23780 h 4406900"/>
              <a:gd name="connsiteX8" fmla="*/ 2649279 w 3200400"/>
              <a:gd name="connsiteY8" fmla="*/ 31705 h 4406900"/>
              <a:gd name="connsiteX9" fmla="*/ 2911469 w 3200400"/>
              <a:gd name="connsiteY9" fmla="*/ 23780 h 4406900"/>
              <a:gd name="connsiteX10" fmla="*/ 2977017 w 3200400"/>
              <a:gd name="connsiteY10" fmla="*/ 31705 h 4406900"/>
              <a:gd name="connsiteX11" fmla="*/ 3147441 w 3200400"/>
              <a:gd name="connsiteY11" fmla="*/ 39631 h 4406900"/>
              <a:gd name="connsiteX12" fmla="*/ 3167105 w 3200400"/>
              <a:gd name="connsiteY12" fmla="*/ 63409 h 4406900"/>
              <a:gd name="connsiteX13" fmla="*/ 3186768 w 3200400"/>
              <a:gd name="connsiteY13" fmla="*/ 142669 h 4406900"/>
              <a:gd name="connsiteX14" fmla="*/ 3193323 w 3200400"/>
              <a:gd name="connsiteY14" fmla="*/ 229857 h 4406900"/>
              <a:gd name="connsiteX15" fmla="*/ 3199879 w 3200400"/>
              <a:gd name="connsiteY15" fmla="*/ 277414 h 4406900"/>
              <a:gd name="connsiteX16" fmla="*/ 3193323 w 3200400"/>
              <a:gd name="connsiteY16" fmla="*/ 443861 h 4406900"/>
              <a:gd name="connsiteX17" fmla="*/ 3180213 w 3200400"/>
              <a:gd name="connsiteY17" fmla="*/ 475565 h 4406900"/>
              <a:gd name="connsiteX18" fmla="*/ 3186768 w 3200400"/>
              <a:gd name="connsiteY18" fmla="*/ 634086 h 4406900"/>
              <a:gd name="connsiteX19" fmla="*/ 3193323 w 3200400"/>
              <a:gd name="connsiteY19" fmla="*/ 657865 h 4406900"/>
              <a:gd name="connsiteX20" fmla="*/ 3180213 w 3200400"/>
              <a:gd name="connsiteY20" fmla="*/ 752978 h 4406900"/>
              <a:gd name="connsiteX21" fmla="*/ 3167105 w 3200400"/>
              <a:gd name="connsiteY21" fmla="*/ 776756 h 4406900"/>
              <a:gd name="connsiteX22" fmla="*/ 3160550 w 3200400"/>
              <a:gd name="connsiteY22" fmla="*/ 800535 h 4406900"/>
              <a:gd name="connsiteX23" fmla="*/ 3147441 w 3200400"/>
              <a:gd name="connsiteY23" fmla="*/ 824313 h 4406900"/>
              <a:gd name="connsiteX24" fmla="*/ 3167105 w 3200400"/>
              <a:gd name="connsiteY24" fmla="*/ 879796 h 4406900"/>
              <a:gd name="connsiteX25" fmla="*/ 3173660 w 3200400"/>
              <a:gd name="connsiteY25" fmla="*/ 903573 h 4406900"/>
              <a:gd name="connsiteX26" fmla="*/ 3167105 w 3200400"/>
              <a:gd name="connsiteY26" fmla="*/ 951130 h 4406900"/>
              <a:gd name="connsiteX27" fmla="*/ 3127775 w 3200400"/>
              <a:gd name="connsiteY27" fmla="*/ 982834 h 4406900"/>
              <a:gd name="connsiteX28" fmla="*/ 3140885 w 3200400"/>
              <a:gd name="connsiteY28" fmla="*/ 1054170 h 4406900"/>
              <a:gd name="connsiteX29" fmla="*/ 3153994 w 3200400"/>
              <a:gd name="connsiteY29" fmla="*/ 1085874 h 4406900"/>
              <a:gd name="connsiteX30" fmla="*/ 3167105 w 3200400"/>
              <a:gd name="connsiteY30" fmla="*/ 1125504 h 4406900"/>
              <a:gd name="connsiteX31" fmla="*/ 3173660 w 3200400"/>
              <a:gd name="connsiteY31" fmla="*/ 1149283 h 4406900"/>
              <a:gd name="connsiteX32" fmla="*/ 3186768 w 3200400"/>
              <a:gd name="connsiteY32" fmla="*/ 1173060 h 4406900"/>
              <a:gd name="connsiteX33" fmla="*/ 3193323 w 3200400"/>
              <a:gd name="connsiteY33" fmla="*/ 1204765 h 4406900"/>
              <a:gd name="connsiteX34" fmla="*/ 3153994 w 3200400"/>
              <a:gd name="connsiteY34" fmla="*/ 1291952 h 4406900"/>
              <a:gd name="connsiteX35" fmla="*/ 3140885 w 3200400"/>
              <a:gd name="connsiteY35" fmla="*/ 1410843 h 4406900"/>
              <a:gd name="connsiteX36" fmla="*/ 3121221 w 3200400"/>
              <a:gd name="connsiteY36" fmla="*/ 1458399 h 4406900"/>
              <a:gd name="connsiteX37" fmla="*/ 3101556 w 3200400"/>
              <a:gd name="connsiteY37" fmla="*/ 1466326 h 4406900"/>
              <a:gd name="connsiteX38" fmla="*/ 3055674 w 3200400"/>
              <a:gd name="connsiteY38" fmla="*/ 1474251 h 4406900"/>
              <a:gd name="connsiteX39" fmla="*/ 3036009 w 3200400"/>
              <a:gd name="connsiteY39" fmla="*/ 1498030 h 4406900"/>
              <a:gd name="connsiteX40" fmla="*/ 3095002 w 3200400"/>
              <a:gd name="connsiteY40" fmla="*/ 1577291 h 4406900"/>
              <a:gd name="connsiteX41" fmla="*/ 3081893 w 3200400"/>
              <a:gd name="connsiteY41" fmla="*/ 1601068 h 4406900"/>
              <a:gd name="connsiteX42" fmla="*/ 3121221 w 3200400"/>
              <a:gd name="connsiteY42" fmla="*/ 1704108 h 4406900"/>
              <a:gd name="connsiteX43" fmla="*/ 3167105 w 3200400"/>
              <a:gd name="connsiteY43" fmla="*/ 1775442 h 4406900"/>
              <a:gd name="connsiteX44" fmla="*/ 3180213 w 3200400"/>
              <a:gd name="connsiteY44" fmla="*/ 1870555 h 4406900"/>
              <a:gd name="connsiteX45" fmla="*/ 3180213 w 3200400"/>
              <a:gd name="connsiteY45" fmla="*/ 2140042 h 4406900"/>
              <a:gd name="connsiteX46" fmla="*/ 3153994 w 3200400"/>
              <a:gd name="connsiteY46" fmla="*/ 2258934 h 4406900"/>
              <a:gd name="connsiteX47" fmla="*/ 3160550 w 3200400"/>
              <a:gd name="connsiteY47" fmla="*/ 2306490 h 4406900"/>
              <a:gd name="connsiteX48" fmla="*/ 3167105 w 3200400"/>
              <a:gd name="connsiteY48" fmla="*/ 2330267 h 4406900"/>
              <a:gd name="connsiteX49" fmla="*/ 3173660 w 3200400"/>
              <a:gd name="connsiteY49" fmla="*/ 2361972 h 4406900"/>
              <a:gd name="connsiteX50" fmla="*/ 3167105 w 3200400"/>
              <a:gd name="connsiteY50" fmla="*/ 2449160 h 4406900"/>
              <a:gd name="connsiteX51" fmla="*/ 3134331 w 3200400"/>
              <a:gd name="connsiteY51" fmla="*/ 2457085 h 4406900"/>
              <a:gd name="connsiteX52" fmla="*/ 3108112 w 3200400"/>
              <a:gd name="connsiteY52" fmla="*/ 2472937 h 4406900"/>
              <a:gd name="connsiteX53" fmla="*/ 3088447 w 3200400"/>
              <a:gd name="connsiteY53" fmla="*/ 2480864 h 4406900"/>
              <a:gd name="connsiteX54" fmla="*/ 3075337 w 3200400"/>
              <a:gd name="connsiteY54" fmla="*/ 2520493 h 4406900"/>
              <a:gd name="connsiteX55" fmla="*/ 3088447 w 3200400"/>
              <a:gd name="connsiteY55" fmla="*/ 2552198 h 4406900"/>
              <a:gd name="connsiteX56" fmla="*/ 3095210 w 3200400"/>
              <a:gd name="connsiteY56" fmla="*/ 2571980 h 4406900"/>
              <a:gd name="connsiteX57" fmla="*/ 3096173 w 3200400"/>
              <a:gd name="connsiteY57" fmla="*/ 2575437 h 4406900"/>
              <a:gd name="connsiteX58" fmla="*/ 3093477 w 3200400"/>
              <a:gd name="connsiteY58" fmla="*/ 2570413 h 4406900"/>
              <a:gd name="connsiteX59" fmla="*/ 3097323 w 3200400"/>
              <a:gd name="connsiteY59" fmla="*/ 2579573 h 4406900"/>
              <a:gd name="connsiteX60" fmla="*/ 3096173 w 3200400"/>
              <a:gd name="connsiteY60" fmla="*/ 2575437 h 4406900"/>
              <a:gd name="connsiteX61" fmla="*/ 3097990 w 3200400"/>
              <a:gd name="connsiteY61" fmla="*/ 2578825 h 4406900"/>
              <a:gd name="connsiteX62" fmla="*/ 3108112 w 3200400"/>
              <a:gd name="connsiteY62" fmla="*/ 2599754 h 4406900"/>
              <a:gd name="connsiteX63" fmla="*/ 3121221 w 3200400"/>
              <a:gd name="connsiteY63" fmla="*/ 2631459 h 4406900"/>
              <a:gd name="connsiteX64" fmla="*/ 3127775 w 3200400"/>
              <a:gd name="connsiteY64" fmla="*/ 2655237 h 4406900"/>
              <a:gd name="connsiteX65" fmla="*/ 3140885 w 3200400"/>
              <a:gd name="connsiteY65" fmla="*/ 2679015 h 4406900"/>
              <a:gd name="connsiteX66" fmla="*/ 3147441 w 3200400"/>
              <a:gd name="connsiteY66" fmla="*/ 2702794 h 4406900"/>
              <a:gd name="connsiteX67" fmla="*/ 3167105 w 3200400"/>
              <a:gd name="connsiteY67" fmla="*/ 2726572 h 4406900"/>
              <a:gd name="connsiteX68" fmla="*/ 3173660 w 3200400"/>
              <a:gd name="connsiteY68" fmla="*/ 2861316 h 4406900"/>
              <a:gd name="connsiteX69" fmla="*/ 3186768 w 3200400"/>
              <a:gd name="connsiteY69" fmla="*/ 2908872 h 4406900"/>
              <a:gd name="connsiteX70" fmla="*/ 3180213 w 3200400"/>
              <a:gd name="connsiteY70" fmla="*/ 3027762 h 4406900"/>
              <a:gd name="connsiteX71" fmla="*/ 3167105 w 3200400"/>
              <a:gd name="connsiteY71" fmla="*/ 3075319 h 4406900"/>
              <a:gd name="connsiteX72" fmla="*/ 3173660 w 3200400"/>
              <a:gd name="connsiteY72" fmla="*/ 3154580 h 4406900"/>
              <a:gd name="connsiteX73" fmla="*/ 3186768 w 3200400"/>
              <a:gd name="connsiteY73" fmla="*/ 3202137 h 4406900"/>
              <a:gd name="connsiteX74" fmla="*/ 3180213 w 3200400"/>
              <a:gd name="connsiteY74" fmla="*/ 3360658 h 4406900"/>
              <a:gd name="connsiteX75" fmla="*/ 3167105 w 3200400"/>
              <a:gd name="connsiteY75" fmla="*/ 3384437 h 4406900"/>
              <a:gd name="connsiteX76" fmla="*/ 3199879 w 3200400"/>
              <a:gd name="connsiteY76" fmla="*/ 3590515 h 4406900"/>
              <a:gd name="connsiteX77" fmla="*/ 3186768 w 3200400"/>
              <a:gd name="connsiteY77" fmla="*/ 3867927 h 4406900"/>
              <a:gd name="connsiteX78" fmla="*/ 3180213 w 3200400"/>
              <a:gd name="connsiteY78" fmla="*/ 3891706 h 4406900"/>
              <a:gd name="connsiteX79" fmla="*/ 3160550 w 3200400"/>
              <a:gd name="connsiteY79" fmla="*/ 3947187 h 4406900"/>
              <a:gd name="connsiteX80" fmla="*/ 3167105 w 3200400"/>
              <a:gd name="connsiteY80" fmla="*/ 4042300 h 4406900"/>
              <a:gd name="connsiteX81" fmla="*/ 3180213 w 3200400"/>
              <a:gd name="connsiteY81" fmla="*/ 4200823 h 4406900"/>
              <a:gd name="connsiteX82" fmla="*/ 3088447 w 3200400"/>
              <a:gd name="connsiteY82" fmla="*/ 4288010 h 4406900"/>
              <a:gd name="connsiteX83" fmla="*/ 3075337 w 3200400"/>
              <a:gd name="connsiteY83" fmla="*/ 4264231 h 4406900"/>
              <a:gd name="connsiteX84" fmla="*/ 3062228 w 3200400"/>
              <a:gd name="connsiteY84" fmla="*/ 4288010 h 4406900"/>
              <a:gd name="connsiteX85" fmla="*/ 2977017 w 3200400"/>
              <a:gd name="connsiteY85" fmla="*/ 4327640 h 4406900"/>
              <a:gd name="connsiteX86" fmla="*/ 2937688 w 3200400"/>
              <a:gd name="connsiteY86" fmla="*/ 4335567 h 4406900"/>
              <a:gd name="connsiteX87" fmla="*/ 2918023 w 3200400"/>
              <a:gd name="connsiteY87" fmla="*/ 4343492 h 4406900"/>
              <a:gd name="connsiteX88" fmla="*/ 2859031 w 3200400"/>
              <a:gd name="connsiteY88" fmla="*/ 4359344 h 4406900"/>
              <a:gd name="connsiteX89" fmla="*/ 2780374 w 3200400"/>
              <a:gd name="connsiteY89" fmla="*/ 4351419 h 4406900"/>
              <a:gd name="connsiteX90" fmla="*/ 2668942 w 3200400"/>
              <a:gd name="connsiteY90" fmla="*/ 4367271 h 4406900"/>
              <a:gd name="connsiteX91" fmla="*/ 2642723 w 3200400"/>
              <a:gd name="connsiteY91" fmla="*/ 4375196 h 4406900"/>
              <a:gd name="connsiteX92" fmla="*/ 2439526 w 3200400"/>
              <a:gd name="connsiteY92" fmla="*/ 4383123 h 4406900"/>
              <a:gd name="connsiteX93" fmla="*/ 2190445 w 3200400"/>
              <a:gd name="connsiteY93" fmla="*/ 4367271 h 4406900"/>
              <a:gd name="connsiteX94" fmla="*/ 2170780 w 3200400"/>
              <a:gd name="connsiteY94" fmla="*/ 4359344 h 4406900"/>
              <a:gd name="connsiteX95" fmla="*/ 2138007 w 3200400"/>
              <a:gd name="connsiteY95" fmla="*/ 4367271 h 4406900"/>
              <a:gd name="connsiteX96" fmla="*/ 2118342 w 3200400"/>
              <a:gd name="connsiteY96" fmla="*/ 4383123 h 4406900"/>
              <a:gd name="connsiteX97" fmla="*/ 2065904 w 3200400"/>
              <a:gd name="connsiteY97" fmla="*/ 4391048 h 4406900"/>
              <a:gd name="connsiteX98" fmla="*/ 1987247 w 3200400"/>
              <a:gd name="connsiteY98" fmla="*/ 4383123 h 4406900"/>
              <a:gd name="connsiteX99" fmla="*/ 1947918 w 3200400"/>
              <a:gd name="connsiteY99" fmla="*/ 4367271 h 4406900"/>
              <a:gd name="connsiteX100" fmla="*/ 1869261 w 3200400"/>
              <a:gd name="connsiteY100" fmla="*/ 4375196 h 4406900"/>
              <a:gd name="connsiteX101" fmla="*/ 1849597 w 3200400"/>
              <a:gd name="connsiteY101" fmla="*/ 4383123 h 4406900"/>
              <a:gd name="connsiteX102" fmla="*/ 1803714 w 3200400"/>
              <a:gd name="connsiteY102" fmla="*/ 4391048 h 4406900"/>
              <a:gd name="connsiteX103" fmla="*/ 1554633 w 3200400"/>
              <a:gd name="connsiteY103" fmla="*/ 4383123 h 4406900"/>
              <a:gd name="connsiteX104" fmla="*/ 1318662 w 3200400"/>
              <a:gd name="connsiteY104" fmla="*/ 4383123 h 4406900"/>
              <a:gd name="connsiteX105" fmla="*/ 1312107 w 3200400"/>
              <a:gd name="connsiteY105" fmla="*/ 4359344 h 4406900"/>
              <a:gd name="connsiteX106" fmla="*/ 1305552 w 3200400"/>
              <a:gd name="connsiteY106" fmla="*/ 4327640 h 4406900"/>
              <a:gd name="connsiteX107" fmla="*/ 1279333 w 3200400"/>
              <a:gd name="connsiteY107" fmla="*/ 4351419 h 4406900"/>
              <a:gd name="connsiteX108" fmla="*/ 1259669 w 3200400"/>
              <a:gd name="connsiteY108" fmla="*/ 4367271 h 4406900"/>
              <a:gd name="connsiteX109" fmla="*/ 1200676 w 3200400"/>
              <a:gd name="connsiteY109" fmla="*/ 4383123 h 4406900"/>
              <a:gd name="connsiteX110" fmla="*/ 951595 w 3200400"/>
              <a:gd name="connsiteY110" fmla="*/ 4375196 h 4406900"/>
              <a:gd name="connsiteX111" fmla="*/ 918822 w 3200400"/>
              <a:gd name="connsiteY111" fmla="*/ 4359344 h 4406900"/>
              <a:gd name="connsiteX112" fmla="*/ 892603 w 3200400"/>
              <a:gd name="connsiteY112" fmla="*/ 4351419 h 4406900"/>
              <a:gd name="connsiteX113" fmla="*/ 872937 w 3200400"/>
              <a:gd name="connsiteY113" fmla="*/ 4343492 h 4406900"/>
              <a:gd name="connsiteX114" fmla="*/ 807390 w 3200400"/>
              <a:gd name="connsiteY114" fmla="*/ 4351419 h 4406900"/>
              <a:gd name="connsiteX115" fmla="*/ 787726 w 3200400"/>
              <a:gd name="connsiteY115" fmla="*/ 4367271 h 4406900"/>
              <a:gd name="connsiteX116" fmla="*/ 748398 w 3200400"/>
              <a:gd name="connsiteY116" fmla="*/ 4383123 h 4406900"/>
              <a:gd name="connsiteX117" fmla="*/ 702514 w 3200400"/>
              <a:gd name="connsiteY117" fmla="*/ 4406900 h 4406900"/>
              <a:gd name="connsiteX118" fmla="*/ 663185 w 3200400"/>
              <a:gd name="connsiteY118" fmla="*/ 4398975 h 4406900"/>
              <a:gd name="connsiteX119" fmla="*/ 656631 w 3200400"/>
              <a:gd name="connsiteY119" fmla="*/ 4367271 h 4406900"/>
              <a:gd name="connsiteX120" fmla="*/ 459988 w 3200400"/>
              <a:gd name="connsiteY120" fmla="*/ 4359344 h 4406900"/>
              <a:gd name="connsiteX121" fmla="*/ 420660 w 3200400"/>
              <a:gd name="connsiteY121" fmla="*/ 4351419 h 4406900"/>
              <a:gd name="connsiteX122" fmla="*/ 394441 w 3200400"/>
              <a:gd name="connsiteY122" fmla="*/ 4343492 h 4406900"/>
              <a:gd name="connsiteX123" fmla="*/ 322337 w 3200400"/>
              <a:gd name="connsiteY123" fmla="*/ 4351419 h 4406900"/>
              <a:gd name="connsiteX124" fmla="*/ 296119 w 3200400"/>
              <a:gd name="connsiteY124" fmla="*/ 4367271 h 4406900"/>
              <a:gd name="connsiteX125" fmla="*/ 289564 w 3200400"/>
              <a:gd name="connsiteY125" fmla="*/ 4343492 h 4406900"/>
              <a:gd name="connsiteX126" fmla="*/ 283009 w 3200400"/>
              <a:gd name="connsiteY126" fmla="*/ 4303862 h 4406900"/>
              <a:gd name="connsiteX127" fmla="*/ 178133 w 3200400"/>
              <a:gd name="connsiteY127" fmla="*/ 4295935 h 4406900"/>
              <a:gd name="connsiteX128" fmla="*/ 119141 w 3200400"/>
              <a:gd name="connsiteY128" fmla="*/ 4256306 h 4406900"/>
              <a:gd name="connsiteX129" fmla="*/ 99476 w 3200400"/>
              <a:gd name="connsiteY129" fmla="*/ 4248379 h 4406900"/>
              <a:gd name="connsiteX130" fmla="*/ 92922 w 3200400"/>
              <a:gd name="connsiteY130" fmla="*/ 4224602 h 4406900"/>
              <a:gd name="connsiteX131" fmla="*/ 106031 w 3200400"/>
              <a:gd name="connsiteY131" fmla="*/ 4081932 h 4406900"/>
              <a:gd name="connsiteX132" fmla="*/ 79812 w 3200400"/>
              <a:gd name="connsiteY132" fmla="*/ 4050228 h 4406900"/>
              <a:gd name="connsiteX133" fmla="*/ 66703 w 3200400"/>
              <a:gd name="connsiteY133" fmla="*/ 4026448 h 4406900"/>
              <a:gd name="connsiteX134" fmla="*/ 73257 w 3200400"/>
              <a:gd name="connsiteY134" fmla="*/ 3963040 h 4406900"/>
              <a:gd name="connsiteX135" fmla="*/ 66703 w 3200400"/>
              <a:gd name="connsiteY135" fmla="*/ 3867927 h 4406900"/>
              <a:gd name="connsiteX136" fmla="*/ 53593 w 3200400"/>
              <a:gd name="connsiteY136" fmla="*/ 3812445 h 4406900"/>
              <a:gd name="connsiteX137" fmla="*/ 60147 w 3200400"/>
              <a:gd name="connsiteY137" fmla="*/ 3606367 h 4406900"/>
              <a:gd name="connsiteX138" fmla="*/ 73257 w 3200400"/>
              <a:gd name="connsiteY138" fmla="*/ 3574663 h 4406900"/>
              <a:gd name="connsiteX139" fmla="*/ 79812 w 3200400"/>
              <a:gd name="connsiteY139" fmla="*/ 3471623 h 4406900"/>
              <a:gd name="connsiteX140" fmla="*/ 99476 w 3200400"/>
              <a:gd name="connsiteY140" fmla="*/ 3416141 h 4406900"/>
              <a:gd name="connsiteX141" fmla="*/ 112585 w 3200400"/>
              <a:gd name="connsiteY141" fmla="*/ 3360658 h 4406900"/>
              <a:gd name="connsiteX142" fmla="*/ 125695 w 3200400"/>
              <a:gd name="connsiteY142" fmla="*/ 3336881 h 4406900"/>
              <a:gd name="connsiteX143" fmla="*/ 112585 w 3200400"/>
              <a:gd name="connsiteY143" fmla="*/ 3273471 h 4406900"/>
              <a:gd name="connsiteX144" fmla="*/ 92922 w 3200400"/>
              <a:gd name="connsiteY144" fmla="*/ 3249693 h 4406900"/>
              <a:gd name="connsiteX145" fmla="*/ 79812 w 3200400"/>
              <a:gd name="connsiteY145" fmla="*/ 3003985 h 4406900"/>
              <a:gd name="connsiteX146" fmla="*/ 86366 w 3200400"/>
              <a:gd name="connsiteY146" fmla="*/ 2861316 h 4406900"/>
              <a:gd name="connsiteX147" fmla="*/ 60147 w 3200400"/>
              <a:gd name="connsiteY147" fmla="*/ 2774128 h 4406900"/>
              <a:gd name="connsiteX148" fmla="*/ 47037 w 3200400"/>
              <a:gd name="connsiteY148" fmla="*/ 2575977 h 4406900"/>
              <a:gd name="connsiteX149" fmla="*/ 53593 w 3200400"/>
              <a:gd name="connsiteY149" fmla="*/ 2536346 h 4406900"/>
              <a:gd name="connsiteX150" fmla="*/ 66703 w 3200400"/>
              <a:gd name="connsiteY150" fmla="*/ 2512568 h 4406900"/>
              <a:gd name="connsiteX151" fmla="*/ 40484 w 3200400"/>
              <a:gd name="connsiteY151" fmla="*/ 2457085 h 4406900"/>
              <a:gd name="connsiteX152" fmla="*/ 20819 w 3200400"/>
              <a:gd name="connsiteY152" fmla="*/ 2441233 h 4406900"/>
              <a:gd name="connsiteX153" fmla="*/ 20819 w 3200400"/>
              <a:gd name="connsiteY153" fmla="*/ 2290638 h 4406900"/>
              <a:gd name="connsiteX154" fmla="*/ 40484 w 3200400"/>
              <a:gd name="connsiteY154" fmla="*/ 2266859 h 4406900"/>
              <a:gd name="connsiteX155" fmla="*/ 66703 w 3200400"/>
              <a:gd name="connsiteY155" fmla="*/ 2219302 h 4406900"/>
              <a:gd name="connsiteX156" fmla="*/ 79812 w 3200400"/>
              <a:gd name="connsiteY156" fmla="*/ 2171746 h 4406900"/>
              <a:gd name="connsiteX157" fmla="*/ 73257 w 3200400"/>
              <a:gd name="connsiteY157" fmla="*/ 2076633 h 4406900"/>
              <a:gd name="connsiteX158" fmla="*/ 60147 w 3200400"/>
              <a:gd name="connsiteY158" fmla="*/ 1965668 h 4406900"/>
              <a:gd name="connsiteX159" fmla="*/ 53593 w 3200400"/>
              <a:gd name="connsiteY159" fmla="*/ 1926038 h 4406900"/>
              <a:gd name="connsiteX160" fmla="*/ 47037 w 3200400"/>
              <a:gd name="connsiteY160" fmla="*/ 1791294 h 4406900"/>
              <a:gd name="connsiteX161" fmla="*/ 33928 w 3200400"/>
              <a:gd name="connsiteY161" fmla="*/ 1767517 h 4406900"/>
              <a:gd name="connsiteX162" fmla="*/ 47037 w 3200400"/>
              <a:gd name="connsiteY162" fmla="*/ 1680329 h 4406900"/>
              <a:gd name="connsiteX163" fmla="*/ 53593 w 3200400"/>
              <a:gd name="connsiteY163" fmla="*/ 1616920 h 4406900"/>
              <a:gd name="connsiteX164" fmla="*/ 66703 w 3200400"/>
              <a:gd name="connsiteY164" fmla="*/ 1593143 h 4406900"/>
              <a:gd name="connsiteX165" fmla="*/ 53593 w 3200400"/>
              <a:gd name="connsiteY165" fmla="*/ 1537660 h 4406900"/>
              <a:gd name="connsiteX166" fmla="*/ 33928 w 3200400"/>
              <a:gd name="connsiteY166" fmla="*/ 1474251 h 4406900"/>
              <a:gd name="connsiteX167" fmla="*/ 27374 w 3200400"/>
              <a:gd name="connsiteY167" fmla="*/ 1442547 h 4406900"/>
              <a:gd name="connsiteX168" fmla="*/ 14265 w 3200400"/>
              <a:gd name="connsiteY168" fmla="*/ 1418769 h 4406900"/>
              <a:gd name="connsiteX169" fmla="*/ 7709 w 3200400"/>
              <a:gd name="connsiteY169" fmla="*/ 1394990 h 4406900"/>
              <a:gd name="connsiteX170" fmla="*/ 14265 w 3200400"/>
              <a:gd name="connsiteY170" fmla="*/ 1315730 h 4406900"/>
              <a:gd name="connsiteX171" fmla="*/ 20819 w 3200400"/>
              <a:gd name="connsiteY171" fmla="*/ 1291952 h 4406900"/>
              <a:gd name="connsiteX172" fmla="*/ 33928 w 3200400"/>
              <a:gd name="connsiteY172" fmla="*/ 1228543 h 4406900"/>
              <a:gd name="connsiteX173" fmla="*/ 47037 w 3200400"/>
              <a:gd name="connsiteY173" fmla="*/ 879796 h 4406900"/>
              <a:gd name="connsiteX174" fmla="*/ 60147 w 3200400"/>
              <a:gd name="connsiteY174" fmla="*/ 856017 h 4406900"/>
              <a:gd name="connsiteX175" fmla="*/ 73257 w 3200400"/>
              <a:gd name="connsiteY175" fmla="*/ 824313 h 4406900"/>
              <a:gd name="connsiteX176" fmla="*/ 66703 w 3200400"/>
              <a:gd name="connsiteY176" fmla="*/ 752978 h 4406900"/>
              <a:gd name="connsiteX177" fmla="*/ 40484 w 3200400"/>
              <a:gd name="connsiteY177" fmla="*/ 705422 h 4406900"/>
              <a:gd name="connsiteX178" fmla="*/ 47037 w 3200400"/>
              <a:gd name="connsiteY178" fmla="*/ 618234 h 4406900"/>
              <a:gd name="connsiteX179" fmla="*/ 60147 w 3200400"/>
              <a:gd name="connsiteY179" fmla="*/ 562752 h 4406900"/>
              <a:gd name="connsiteX180" fmla="*/ 66703 w 3200400"/>
              <a:gd name="connsiteY180" fmla="*/ 531048 h 4406900"/>
              <a:gd name="connsiteX181" fmla="*/ 53593 w 3200400"/>
              <a:gd name="connsiteY181" fmla="*/ 221931 h 4406900"/>
              <a:gd name="connsiteX182" fmla="*/ 47037 w 3200400"/>
              <a:gd name="connsiteY182" fmla="*/ 198153 h 4406900"/>
              <a:gd name="connsiteX183" fmla="*/ 60147 w 3200400"/>
              <a:gd name="connsiteY183" fmla="*/ 150597 h 4406900"/>
              <a:gd name="connsiteX184" fmla="*/ 79812 w 3200400"/>
              <a:gd name="connsiteY184" fmla="*/ 103040 h 4406900"/>
              <a:gd name="connsiteX185" fmla="*/ 92922 w 3200400"/>
              <a:gd name="connsiteY185" fmla="*/ 31705 h 4406900"/>
              <a:gd name="connsiteX186" fmla="*/ 407551 w 3200400"/>
              <a:gd name="connsiteY186" fmla="*/ 23780 h 4406900"/>
              <a:gd name="connsiteX187" fmla="*/ 463905 w 3200400"/>
              <a:gd name="connsiteY187" fmla="*/ 8961 h 4406900"/>
              <a:gd name="connsiteX188" fmla="*/ 452152 w 3200400"/>
              <a:gd name="connsiteY188" fmla="*/ 6502 h 4406900"/>
              <a:gd name="connsiteX189" fmla="*/ 466159 w 3200400"/>
              <a:gd name="connsiteY189" fmla="*/ 8168 h 4406900"/>
              <a:gd name="connsiteX190" fmla="*/ 538645 w 3200400"/>
              <a:gd name="connsiteY190" fmla="*/ 15852 h 4406900"/>
              <a:gd name="connsiteX191" fmla="*/ 571419 w 3200400"/>
              <a:gd name="connsiteY191" fmla="*/ 23780 h 4406900"/>
              <a:gd name="connsiteX192" fmla="*/ 610747 w 3200400"/>
              <a:gd name="connsiteY192" fmla="*/ 39631 h 4406900"/>
              <a:gd name="connsiteX193" fmla="*/ 761507 w 3200400"/>
              <a:gd name="connsiteY193" fmla="*/ 31705 h 4406900"/>
              <a:gd name="connsiteX194" fmla="*/ 879493 w 3200400"/>
              <a:gd name="connsiteY194" fmla="*/ 47557 h 4406900"/>
              <a:gd name="connsiteX195" fmla="*/ 1023697 w 3200400"/>
              <a:gd name="connsiteY195" fmla="*/ 39631 h 4406900"/>
              <a:gd name="connsiteX196" fmla="*/ 1128574 w 3200400"/>
              <a:gd name="connsiteY196" fmla="*/ 23780 h 4406900"/>
              <a:gd name="connsiteX197" fmla="*/ 1174456 w 3200400"/>
              <a:gd name="connsiteY197" fmla="*/ 7927 h 4406900"/>
              <a:gd name="connsiteX198" fmla="*/ 1318662 w 3200400"/>
              <a:gd name="connsiteY198" fmla="*/ 15852 h 4406900"/>
              <a:gd name="connsiteX199" fmla="*/ 1784050 w 3200400"/>
              <a:gd name="connsiteY199" fmla="*/ 31705 h 4406900"/>
              <a:gd name="connsiteX200" fmla="*/ 1980693 w 3200400"/>
              <a:gd name="connsiteY200" fmla="*/ 47557 h 4406900"/>
              <a:gd name="connsiteX201" fmla="*/ 2000356 w 3200400"/>
              <a:gd name="connsiteY201" fmla="*/ 55483 h 4406900"/>
              <a:gd name="connsiteX202" fmla="*/ 2020022 w 3200400"/>
              <a:gd name="connsiteY202" fmla="*/ 31705 h 4406900"/>
              <a:gd name="connsiteX203" fmla="*/ 2124898 w 3200400"/>
              <a:gd name="connsiteY203" fmla="*/ 23780 h 4406900"/>
              <a:gd name="connsiteX204" fmla="*/ 2223218 w 3200400"/>
              <a:gd name="connsiteY204" fmla="*/ 31705 h 4406900"/>
              <a:gd name="connsiteX205" fmla="*/ 2242883 w 3200400"/>
              <a:gd name="connsiteY205" fmla="*/ 39631 h 4406900"/>
              <a:gd name="connsiteX206" fmla="*/ 2262547 w 3200400"/>
              <a:gd name="connsiteY206" fmla="*/ 23780 h 4406900"/>
              <a:gd name="connsiteX207" fmla="*/ 2321541 w 3200400"/>
              <a:gd name="connsiteY207" fmla="*/ 7927 h 4406900"/>
              <a:gd name="connsiteX208" fmla="*/ 2341204 w 3200400"/>
              <a:gd name="connsiteY208" fmla="*/ 0 h 440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3200400" h="4406900">
                <a:moveTo>
                  <a:pt x="432975" y="3607"/>
                </a:moveTo>
                <a:cubicBezTo>
                  <a:pt x="435618" y="3823"/>
                  <a:pt x="440934" y="4452"/>
                  <a:pt x="446796" y="5382"/>
                </a:cubicBezTo>
                <a:lnTo>
                  <a:pt x="452152" y="6502"/>
                </a:lnTo>
                <a:lnTo>
                  <a:pt x="446278" y="5803"/>
                </a:lnTo>
                <a:cubicBezTo>
                  <a:pt x="431056" y="3889"/>
                  <a:pt x="429010" y="3283"/>
                  <a:pt x="432975" y="3607"/>
                </a:cubicBezTo>
                <a:close/>
                <a:moveTo>
                  <a:pt x="2341204" y="0"/>
                </a:moveTo>
                <a:cubicBezTo>
                  <a:pt x="2377135" y="2716"/>
                  <a:pt x="2475295" y="8937"/>
                  <a:pt x="2518183" y="15852"/>
                </a:cubicBezTo>
                <a:cubicBezTo>
                  <a:pt x="2527113" y="17292"/>
                  <a:pt x="2535438" y="22696"/>
                  <a:pt x="2544402" y="23780"/>
                </a:cubicBezTo>
                <a:cubicBezTo>
                  <a:pt x="2579255" y="27993"/>
                  <a:pt x="2614320" y="29063"/>
                  <a:pt x="2649279" y="31705"/>
                </a:cubicBezTo>
                <a:cubicBezTo>
                  <a:pt x="2755408" y="63791"/>
                  <a:pt x="2636023" y="31021"/>
                  <a:pt x="2911469" y="23780"/>
                </a:cubicBezTo>
                <a:cubicBezTo>
                  <a:pt x="2933421" y="23202"/>
                  <a:pt x="2955092" y="30232"/>
                  <a:pt x="2977017" y="31705"/>
                </a:cubicBezTo>
                <a:cubicBezTo>
                  <a:pt x="3033779" y="35518"/>
                  <a:pt x="3090632" y="36988"/>
                  <a:pt x="3147441" y="39631"/>
                </a:cubicBezTo>
                <a:cubicBezTo>
                  <a:pt x="3153994" y="47557"/>
                  <a:pt x="3162602" y="53612"/>
                  <a:pt x="3167105" y="63409"/>
                </a:cubicBezTo>
                <a:cubicBezTo>
                  <a:pt x="3174356" y="79194"/>
                  <a:pt x="3182537" y="122204"/>
                  <a:pt x="3186768" y="142669"/>
                </a:cubicBezTo>
                <a:cubicBezTo>
                  <a:pt x="3188954" y="171733"/>
                  <a:pt x="3190503" y="200874"/>
                  <a:pt x="3193323" y="229857"/>
                </a:cubicBezTo>
                <a:cubicBezTo>
                  <a:pt x="3194875" y="245818"/>
                  <a:pt x="3199879" y="261343"/>
                  <a:pt x="3199879" y="277414"/>
                </a:cubicBezTo>
                <a:cubicBezTo>
                  <a:pt x="3199879" y="332959"/>
                  <a:pt x="3198797" y="388712"/>
                  <a:pt x="3193323" y="443861"/>
                </a:cubicBezTo>
                <a:cubicBezTo>
                  <a:pt x="3192159" y="455592"/>
                  <a:pt x="3184583" y="464997"/>
                  <a:pt x="3180213" y="475565"/>
                </a:cubicBezTo>
                <a:cubicBezTo>
                  <a:pt x="3182399" y="528406"/>
                  <a:pt x="3182979" y="581379"/>
                  <a:pt x="3186768" y="634086"/>
                </a:cubicBezTo>
                <a:cubicBezTo>
                  <a:pt x="3187368" y="642410"/>
                  <a:pt x="3193323" y="649511"/>
                  <a:pt x="3193323" y="657865"/>
                </a:cubicBezTo>
                <a:cubicBezTo>
                  <a:pt x="3193323" y="662972"/>
                  <a:pt x="3183937" y="740974"/>
                  <a:pt x="3180213" y="752978"/>
                </a:cubicBezTo>
                <a:cubicBezTo>
                  <a:pt x="3177447" y="761898"/>
                  <a:pt x="3171474" y="768831"/>
                  <a:pt x="3167105" y="776756"/>
                </a:cubicBezTo>
                <a:cubicBezTo>
                  <a:pt x="3164919" y="784683"/>
                  <a:pt x="3163640" y="793062"/>
                  <a:pt x="3160550" y="800535"/>
                </a:cubicBezTo>
                <a:cubicBezTo>
                  <a:pt x="3157027" y="809054"/>
                  <a:pt x="3148555" y="814883"/>
                  <a:pt x="3147441" y="824313"/>
                </a:cubicBezTo>
                <a:cubicBezTo>
                  <a:pt x="3144408" y="849972"/>
                  <a:pt x="3159051" y="860321"/>
                  <a:pt x="3167105" y="879796"/>
                </a:cubicBezTo>
                <a:cubicBezTo>
                  <a:pt x="3170194" y="887269"/>
                  <a:pt x="3171474" y="895648"/>
                  <a:pt x="3173660" y="903573"/>
                </a:cubicBezTo>
                <a:cubicBezTo>
                  <a:pt x="3171474" y="919425"/>
                  <a:pt x="3174726" y="937964"/>
                  <a:pt x="3167105" y="951130"/>
                </a:cubicBezTo>
                <a:cubicBezTo>
                  <a:pt x="3158069" y="966737"/>
                  <a:pt x="3127775" y="982834"/>
                  <a:pt x="3127775" y="982834"/>
                </a:cubicBezTo>
                <a:cubicBezTo>
                  <a:pt x="3129554" y="993583"/>
                  <a:pt x="3136921" y="1041387"/>
                  <a:pt x="3140885" y="1054170"/>
                </a:cubicBezTo>
                <a:cubicBezTo>
                  <a:pt x="3144316" y="1065234"/>
                  <a:pt x="3150026" y="1075076"/>
                  <a:pt x="3153994" y="1085874"/>
                </a:cubicBezTo>
                <a:cubicBezTo>
                  <a:pt x="3158774" y="1098876"/>
                  <a:pt x="3162973" y="1112183"/>
                  <a:pt x="3167105" y="1125504"/>
                </a:cubicBezTo>
                <a:cubicBezTo>
                  <a:pt x="3169531" y="1133327"/>
                  <a:pt x="3170569" y="1141810"/>
                  <a:pt x="3173660" y="1149283"/>
                </a:cubicBezTo>
                <a:cubicBezTo>
                  <a:pt x="3177183" y="1157802"/>
                  <a:pt x="3182399" y="1165135"/>
                  <a:pt x="3186768" y="1173060"/>
                </a:cubicBezTo>
                <a:cubicBezTo>
                  <a:pt x="3188954" y="1183628"/>
                  <a:pt x="3194935" y="1194046"/>
                  <a:pt x="3193323" y="1204765"/>
                </a:cubicBezTo>
                <a:cubicBezTo>
                  <a:pt x="3187570" y="1243024"/>
                  <a:pt x="3171686" y="1263430"/>
                  <a:pt x="3153994" y="1291952"/>
                </a:cubicBezTo>
                <a:cubicBezTo>
                  <a:pt x="3150837" y="1326317"/>
                  <a:pt x="3147427" y="1375249"/>
                  <a:pt x="3140885" y="1410843"/>
                </a:cubicBezTo>
                <a:cubicBezTo>
                  <a:pt x="3138316" y="1424816"/>
                  <a:pt x="3130779" y="1449154"/>
                  <a:pt x="3121221" y="1458399"/>
                </a:cubicBezTo>
                <a:cubicBezTo>
                  <a:pt x="3115826" y="1463618"/>
                  <a:pt x="3108332" y="1464687"/>
                  <a:pt x="3101556" y="1466326"/>
                </a:cubicBezTo>
                <a:cubicBezTo>
                  <a:pt x="3086407" y="1469989"/>
                  <a:pt x="3070968" y="1471610"/>
                  <a:pt x="3055674" y="1474251"/>
                </a:cubicBezTo>
                <a:cubicBezTo>
                  <a:pt x="3009791" y="1492745"/>
                  <a:pt x="3003236" y="1484819"/>
                  <a:pt x="3036009" y="1498030"/>
                </a:cubicBezTo>
                <a:cubicBezTo>
                  <a:pt x="3087465" y="1560247"/>
                  <a:pt x="3069895" y="1531750"/>
                  <a:pt x="3095002" y="1577291"/>
                </a:cubicBezTo>
                <a:cubicBezTo>
                  <a:pt x="3090632" y="1585216"/>
                  <a:pt x="3081893" y="1591542"/>
                  <a:pt x="3081893" y="1601068"/>
                </a:cubicBezTo>
                <a:cubicBezTo>
                  <a:pt x="3081893" y="1640283"/>
                  <a:pt x="3103452" y="1674807"/>
                  <a:pt x="3121221" y="1704108"/>
                </a:cubicBezTo>
                <a:cubicBezTo>
                  <a:pt x="3135953" y="1728400"/>
                  <a:pt x="3167105" y="1775442"/>
                  <a:pt x="3167105" y="1775442"/>
                </a:cubicBezTo>
                <a:cubicBezTo>
                  <a:pt x="3188955" y="1854703"/>
                  <a:pt x="3193324" y="1823000"/>
                  <a:pt x="3180213" y="1870555"/>
                </a:cubicBezTo>
                <a:cubicBezTo>
                  <a:pt x="3188079" y="2041738"/>
                  <a:pt x="3189789" y="1977937"/>
                  <a:pt x="3180213" y="2140042"/>
                </a:cubicBezTo>
                <a:cubicBezTo>
                  <a:pt x="3174016" y="2244964"/>
                  <a:pt x="3191867" y="2213138"/>
                  <a:pt x="3153994" y="2258934"/>
                </a:cubicBezTo>
                <a:cubicBezTo>
                  <a:pt x="3156180" y="2274785"/>
                  <a:pt x="3157666" y="2290803"/>
                  <a:pt x="3160550" y="2306490"/>
                </a:cubicBezTo>
                <a:cubicBezTo>
                  <a:pt x="3162049" y="2314645"/>
                  <a:pt x="3165206" y="2322234"/>
                  <a:pt x="3167105" y="2330267"/>
                </a:cubicBezTo>
                <a:cubicBezTo>
                  <a:pt x="3169578" y="2340743"/>
                  <a:pt x="3171474" y="2351403"/>
                  <a:pt x="3173660" y="2361972"/>
                </a:cubicBezTo>
                <a:cubicBezTo>
                  <a:pt x="3171474" y="2391035"/>
                  <a:pt x="3177897" y="2423057"/>
                  <a:pt x="3167105" y="2449160"/>
                </a:cubicBezTo>
                <a:cubicBezTo>
                  <a:pt x="3162122" y="2461209"/>
                  <a:pt x="3144899" y="2452824"/>
                  <a:pt x="3134331" y="2457085"/>
                </a:cubicBezTo>
                <a:cubicBezTo>
                  <a:pt x="3125062" y="2460821"/>
                  <a:pt x="3117092" y="2468282"/>
                  <a:pt x="3108112" y="2472937"/>
                </a:cubicBezTo>
                <a:cubicBezTo>
                  <a:pt x="3101761" y="2476229"/>
                  <a:pt x="3095002" y="2478221"/>
                  <a:pt x="3088447" y="2480864"/>
                </a:cubicBezTo>
                <a:cubicBezTo>
                  <a:pt x="3084077" y="2494073"/>
                  <a:pt x="3075337" y="2506265"/>
                  <a:pt x="3075337" y="2520493"/>
                </a:cubicBezTo>
                <a:cubicBezTo>
                  <a:pt x="3075337" y="2532310"/>
                  <a:pt x="3084597" y="2541338"/>
                  <a:pt x="3088447" y="2552198"/>
                </a:cubicBezTo>
                <a:cubicBezTo>
                  <a:pt x="3091667" y="2561280"/>
                  <a:pt x="3093826" y="2567645"/>
                  <a:pt x="3095210" y="2571980"/>
                </a:cubicBezTo>
                <a:lnTo>
                  <a:pt x="3096173" y="2575437"/>
                </a:lnTo>
                <a:lnTo>
                  <a:pt x="3093477" y="2570413"/>
                </a:lnTo>
                <a:cubicBezTo>
                  <a:pt x="3090440" y="2565710"/>
                  <a:pt x="3097802" y="2583402"/>
                  <a:pt x="3097323" y="2579573"/>
                </a:cubicBezTo>
                <a:lnTo>
                  <a:pt x="3096173" y="2575437"/>
                </a:lnTo>
                <a:lnTo>
                  <a:pt x="3097990" y="2578825"/>
                </a:lnTo>
                <a:cubicBezTo>
                  <a:pt x="3100334" y="2583487"/>
                  <a:pt x="3103613" y="2590234"/>
                  <a:pt x="3108112" y="2599754"/>
                </a:cubicBezTo>
                <a:cubicBezTo>
                  <a:pt x="3112959" y="2610013"/>
                  <a:pt x="3117371" y="2620598"/>
                  <a:pt x="3121221" y="2631459"/>
                </a:cubicBezTo>
                <a:cubicBezTo>
                  <a:pt x="3123942" y="2639137"/>
                  <a:pt x="3124686" y="2647765"/>
                  <a:pt x="3127775" y="2655237"/>
                </a:cubicBezTo>
                <a:cubicBezTo>
                  <a:pt x="3131299" y="2663757"/>
                  <a:pt x="3137362" y="2670496"/>
                  <a:pt x="3140885" y="2679015"/>
                </a:cubicBezTo>
                <a:cubicBezTo>
                  <a:pt x="3143974" y="2686487"/>
                  <a:pt x="3143607" y="2695842"/>
                  <a:pt x="3147441" y="2702794"/>
                </a:cubicBezTo>
                <a:cubicBezTo>
                  <a:pt x="3152583" y="2712121"/>
                  <a:pt x="3160550" y="2718647"/>
                  <a:pt x="3167105" y="2726572"/>
                </a:cubicBezTo>
                <a:cubicBezTo>
                  <a:pt x="3169290" y="2771487"/>
                  <a:pt x="3168847" y="2816701"/>
                  <a:pt x="3173660" y="2861316"/>
                </a:cubicBezTo>
                <a:cubicBezTo>
                  <a:pt x="3175447" y="2877885"/>
                  <a:pt x="3186768" y="2908872"/>
                  <a:pt x="3186768" y="2908872"/>
                </a:cubicBezTo>
                <a:cubicBezTo>
                  <a:pt x="3184583" y="2948501"/>
                  <a:pt x="3184858" y="2988444"/>
                  <a:pt x="3180213" y="3027762"/>
                </a:cubicBezTo>
                <a:cubicBezTo>
                  <a:pt x="3178260" y="3044304"/>
                  <a:pt x="3167105" y="3075319"/>
                  <a:pt x="3167105" y="3075319"/>
                </a:cubicBezTo>
                <a:cubicBezTo>
                  <a:pt x="3169290" y="3101739"/>
                  <a:pt x="3169613" y="3128482"/>
                  <a:pt x="3173660" y="3154580"/>
                </a:cubicBezTo>
                <a:cubicBezTo>
                  <a:pt x="3176206" y="3171003"/>
                  <a:pt x="3186768" y="3202137"/>
                  <a:pt x="3186768" y="3202137"/>
                </a:cubicBezTo>
                <a:cubicBezTo>
                  <a:pt x="3184583" y="3254977"/>
                  <a:pt x="3185873" y="3308195"/>
                  <a:pt x="3180213" y="3360658"/>
                </a:cubicBezTo>
                <a:cubicBezTo>
                  <a:pt x="3179195" y="3370105"/>
                  <a:pt x="3167105" y="3374911"/>
                  <a:pt x="3167105" y="3384437"/>
                </a:cubicBezTo>
                <a:cubicBezTo>
                  <a:pt x="3167105" y="3573062"/>
                  <a:pt x="3138492" y="3541030"/>
                  <a:pt x="3199879" y="3590515"/>
                </a:cubicBezTo>
                <a:cubicBezTo>
                  <a:pt x="3196179" y="3729159"/>
                  <a:pt x="3209339" y="3772403"/>
                  <a:pt x="3186768" y="3867927"/>
                </a:cubicBezTo>
                <a:cubicBezTo>
                  <a:pt x="3184871" y="3875960"/>
                  <a:pt x="3182111" y="3883673"/>
                  <a:pt x="3180213" y="3891706"/>
                </a:cubicBezTo>
                <a:cubicBezTo>
                  <a:pt x="3169631" y="3936493"/>
                  <a:pt x="3180508" y="3910988"/>
                  <a:pt x="3160550" y="3947187"/>
                </a:cubicBezTo>
                <a:cubicBezTo>
                  <a:pt x="3162734" y="3978892"/>
                  <a:pt x="3165294" y="4010561"/>
                  <a:pt x="3167105" y="4042300"/>
                </a:cubicBezTo>
                <a:cubicBezTo>
                  <a:pt x="3175578" y="4190872"/>
                  <a:pt x="3161614" y="4133343"/>
                  <a:pt x="3180213" y="4200823"/>
                </a:cubicBezTo>
                <a:cubicBezTo>
                  <a:pt x="3151272" y="4284813"/>
                  <a:pt x="3167700" y="4322858"/>
                  <a:pt x="3088447" y="4288010"/>
                </a:cubicBezTo>
                <a:cubicBezTo>
                  <a:pt x="3081044" y="4284755"/>
                  <a:pt x="3079707" y="4272158"/>
                  <a:pt x="3075337" y="4264231"/>
                </a:cubicBezTo>
                <a:cubicBezTo>
                  <a:pt x="3070968" y="4272158"/>
                  <a:pt x="3068682" y="4282546"/>
                  <a:pt x="3062228" y="4288010"/>
                </a:cubicBezTo>
                <a:cubicBezTo>
                  <a:pt x="3027104" y="4317741"/>
                  <a:pt x="3013402" y="4319640"/>
                  <a:pt x="2977017" y="4327640"/>
                </a:cubicBezTo>
                <a:cubicBezTo>
                  <a:pt x="2963940" y="4330514"/>
                  <a:pt x="2950661" y="4332080"/>
                  <a:pt x="2937688" y="4335567"/>
                </a:cubicBezTo>
                <a:cubicBezTo>
                  <a:pt x="2930943" y="4337379"/>
                  <a:pt x="2924769" y="4341679"/>
                  <a:pt x="2918023" y="4343492"/>
                </a:cubicBezTo>
                <a:cubicBezTo>
                  <a:pt x="2848811" y="4362090"/>
                  <a:pt x="2903295" y="4341503"/>
                  <a:pt x="2859031" y="4359344"/>
                </a:cubicBezTo>
                <a:cubicBezTo>
                  <a:pt x="2832812" y="4356703"/>
                  <a:pt x="2806684" y="4351419"/>
                  <a:pt x="2780374" y="4351419"/>
                </a:cubicBezTo>
                <a:cubicBezTo>
                  <a:pt x="2764542" y="4351419"/>
                  <a:pt x="2690767" y="4362473"/>
                  <a:pt x="2668942" y="4367271"/>
                </a:cubicBezTo>
                <a:cubicBezTo>
                  <a:pt x="2660079" y="4369220"/>
                  <a:pt x="2651718" y="4374575"/>
                  <a:pt x="2642723" y="4375196"/>
                </a:cubicBezTo>
                <a:cubicBezTo>
                  <a:pt x="2575066" y="4379871"/>
                  <a:pt x="2507258" y="4380480"/>
                  <a:pt x="2439526" y="4383123"/>
                </a:cubicBezTo>
                <a:cubicBezTo>
                  <a:pt x="2364668" y="4380381"/>
                  <a:pt x="2270388" y="4391438"/>
                  <a:pt x="2190445" y="4367271"/>
                </a:cubicBezTo>
                <a:cubicBezTo>
                  <a:pt x="2183743" y="4365244"/>
                  <a:pt x="2177336" y="4361987"/>
                  <a:pt x="2170780" y="4359344"/>
                </a:cubicBezTo>
                <a:cubicBezTo>
                  <a:pt x="2159856" y="4361987"/>
                  <a:pt x="2148439" y="4362541"/>
                  <a:pt x="2138007" y="4367271"/>
                </a:cubicBezTo>
                <a:cubicBezTo>
                  <a:pt x="2130631" y="4370616"/>
                  <a:pt x="2125942" y="4380617"/>
                  <a:pt x="2118342" y="4383123"/>
                </a:cubicBezTo>
                <a:cubicBezTo>
                  <a:pt x="2101348" y="4388726"/>
                  <a:pt x="2083384" y="4388407"/>
                  <a:pt x="2065904" y="4391048"/>
                </a:cubicBezTo>
                <a:cubicBezTo>
                  <a:pt x="2039685" y="4388407"/>
                  <a:pt x="2013199" y="4388354"/>
                  <a:pt x="1987247" y="4383123"/>
                </a:cubicBezTo>
                <a:cubicBezTo>
                  <a:pt x="1973616" y="4380375"/>
                  <a:pt x="1947918" y="4367271"/>
                  <a:pt x="1947918" y="4367271"/>
                </a:cubicBezTo>
                <a:cubicBezTo>
                  <a:pt x="1921700" y="4369912"/>
                  <a:pt x="1895340" y="4370992"/>
                  <a:pt x="1869261" y="4375196"/>
                </a:cubicBezTo>
                <a:cubicBezTo>
                  <a:pt x="1862413" y="4376299"/>
                  <a:pt x="1856373" y="4381484"/>
                  <a:pt x="1849597" y="4383123"/>
                </a:cubicBezTo>
                <a:cubicBezTo>
                  <a:pt x="1834449" y="4386786"/>
                  <a:pt x="1819009" y="4388407"/>
                  <a:pt x="1803714" y="4391048"/>
                </a:cubicBezTo>
                <a:cubicBezTo>
                  <a:pt x="1720687" y="4388407"/>
                  <a:pt x="1637688" y="4383123"/>
                  <a:pt x="1554633" y="4383123"/>
                </a:cubicBezTo>
                <a:cubicBezTo>
                  <a:pt x="1248259" y="4383123"/>
                  <a:pt x="1601086" y="4403209"/>
                  <a:pt x="1318662" y="4383123"/>
                </a:cubicBezTo>
                <a:cubicBezTo>
                  <a:pt x="1316477" y="4375196"/>
                  <a:pt x="1314006" y="4367378"/>
                  <a:pt x="1312107" y="4359344"/>
                </a:cubicBezTo>
                <a:cubicBezTo>
                  <a:pt x="1309633" y="4348869"/>
                  <a:pt x="1314385" y="4329776"/>
                  <a:pt x="1305552" y="4327640"/>
                </a:cubicBezTo>
                <a:cubicBezTo>
                  <a:pt x="1294840" y="4325048"/>
                  <a:pt x="1288222" y="4343740"/>
                  <a:pt x="1279333" y="4351419"/>
                </a:cubicBezTo>
                <a:cubicBezTo>
                  <a:pt x="1272923" y="4356956"/>
                  <a:pt x="1266714" y="4363010"/>
                  <a:pt x="1259669" y="4367271"/>
                </a:cubicBezTo>
                <a:cubicBezTo>
                  <a:pt x="1243537" y="4377024"/>
                  <a:pt x="1215771" y="4380081"/>
                  <a:pt x="1200676" y="4383123"/>
                </a:cubicBezTo>
                <a:cubicBezTo>
                  <a:pt x="1117649" y="4380480"/>
                  <a:pt x="1034450" y="4382186"/>
                  <a:pt x="951595" y="4375196"/>
                </a:cubicBezTo>
                <a:cubicBezTo>
                  <a:pt x="939857" y="4374206"/>
                  <a:pt x="929984" y="4363843"/>
                  <a:pt x="918822" y="4359344"/>
                </a:cubicBezTo>
                <a:cubicBezTo>
                  <a:pt x="910274" y="4355899"/>
                  <a:pt x="901265" y="4354411"/>
                  <a:pt x="892603" y="4351419"/>
                </a:cubicBezTo>
                <a:cubicBezTo>
                  <a:pt x="885959" y="4349124"/>
                  <a:pt x="879493" y="4346134"/>
                  <a:pt x="872937" y="4343492"/>
                </a:cubicBezTo>
                <a:cubicBezTo>
                  <a:pt x="851088" y="4346134"/>
                  <a:pt x="828787" y="4345447"/>
                  <a:pt x="807390" y="4351419"/>
                </a:cubicBezTo>
                <a:cubicBezTo>
                  <a:pt x="799715" y="4353561"/>
                  <a:pt x="794925" y="4363401"/>
                  <a:pt x="787726" y="4367271"/>
                </a:cubicBezTo>
                <a:cubicBezTo>
                  <a:pt x="775099" y="4374058"/>
                  <a:pt x="761228" y="4376917"/>
                  <a:pt x="748398" y="4383123"/>
                </a:cubicBezTo>
                <a:cubicBezTo>
                  <a:pt x="667434" y="4422283"/>
                  <a:pt x="765790" y="4381399"/>
                  <a:pt x="702514" y="4406900"/>
                </a:cubicBezTo>
                <a:cubicBezTo>
                  <a:pt x="689404" y="4404259"/>
                  <a:pt x="674000" y="4408317"/>
                  <a:pt x="663185" y="4398975"/>
                </a:cubicBezTo>
                <a:cubicBezTo>
                  <a:pt x="655855" y="4392644"/>
                  <a:pt x="665525" y="4369005"/>
                  <a:pt x="656631" y="4367271"/>
                </a:cubicBezTo>
                <a:cubicBezTo>
                  <a:pt x="591885" y="4354642"/>
                  <a:pt x="525536" y="4361987"/>
                  <a:pt x="459988" y="4359344"/>
                </a:cubicBezTo>
                <a:cubicBezTo>
                  <a:pt x="446878" y="4356703"/>
                  <a:pt x="433692" y="4354571"/>
                  <a:pt x="420660" y="4351419"/>
                </a:cubicBezTo>
                <a:cubicBezTo>
                  <a:pt x="411827" y="4349282"/>
                  <a:pt x="403449" y="4343492"/>
                  <a:pt x="394441" y="4343492"/>
                </a:cubicBezTo>
                <a:cubicBezTo>
                  <a:pt x="370307" y="4343492"/>
                  <a:pt x="346373" y="4348776"/>
                  <a:pt x="322337" y="4351419"/>
                </a:cubicBezTo>
                <a:cubicBezTo>
                  <a:pt x="313598" y="4356703"/>
                  <a:pt x="305701" y="4369588"/>
                  <a:pt x="296119" y="4367271"/>
                </a:cubicBezTo>
                <a:cubicBezTo>
                  <a:pt x="289343" y="4365632"/>
                  <a:pt x="291241" y="4351597"/>
                  <a:pt x="289564" y="4343492"/>
                </a:cubicBezTo>
                <a:cubicBezTo>
                  <a:pt x="286863" y="4330422"/>
                  <a:pt x="293515" y="4308346"/>
                  <a:pt x="283009" y="4303862"/>
                </a:cubicBezTo>
                <a:cubicBezTo>
                  <a:pt x="249979" y="4289766"/>
                  <a:pt x="213091" y="4298578"/>
                  <a:pt x="178133" y="4295935"/>
                </a:cubicBezTo>
                <a:cubicBezTo>
                  <a:pt x="148697" y="4260342"/>
                  <a:pt x="167264" y="4275703"/>
                  <a:pt x="119141" y="4256306"/>
                </a:cubicBezTo>
                <a:lnTo>
                  <a:pt x="99476" y="4248379"/>
                </a:lnTo>
                <a:cubicBezTo>
                  <a:pt x="97291" y="4240454"/>
                  <a:pt x="92922" y="4232956"/>
                  <a:pt x="92922" y="4224602"/>
                </a:cubicBezTo>
                <a:cubicBezTo>
                  <a:pt x="92922" y="4137572"/>
                  <a:pt x="94151" y="4139387"/>
                  <a:pt x="106031" y="4081932"/>
                </a:cubicBezTo>
                <a:cubicBezTo>
                  <a:pt x="91728" y="4030048"/>
                  <a:pt x="111593" y="4080972"/>
                  <a:pt x="79812" y="4050228"/>
                </a:cubicBezTo>
                <a:cubicBezTo>
                  <a:pt x="73660" y="4044276"/>
                  <a:pt x="71072" y="4034375"/>
                  <a:pt x="66703" y="4026448"/>
                </a:cubicBezTo>
                <a:cubicBezTo>
                  <a:pt x="68887" y="4005312"/>
                  <a:pt x="73257" y="3984341"/>
                  <a:pt x="73257" y="3963040"/>
                </a:cubicBezTo>
                <a:cubicBezTo>
                  <a:pt x="73257" y="3931226"/>
                  <a:pt x="69966" y="3899495"/>
                  <a:pt x="66703" y="3867927"/>
                </a:cubicBezTo>
                <a:cubicBezTo>
                  <a:pt x="65058" y="3852011"/>
                  <a:pt x="57945" y="3828233"/>
                  <a:pt x="53593" y="3812445"/>
                </a:cubicBezTo>
                <a:cubicBezTo>
                  <a:pt x="55778" y="3743753"/>
                  <a:pt x="54490" y="3674770"/>
                  <a:pt x="60147" y="3606367"/>
                </a:cubicBezTo>
                <a:cubicBezTo>
                  <a:pt x="61119" y="3594611"/>
                  <a:pt x="71558" y="3586298"/>
                  <a:pt x="73257" y="3574663"/>
                </a:cubicBezTo>
                <a:cubicBezTo>
                  <a:pt x="78208" y="3540739"/>
                  <a:pt x="76484" y="3505836"/>
                  <a:pt x="79812" y="3471623"/>
                </a:cubicBezTo>
                <a:cubicBezTo>
                  <a:pt x="84010" y="3428477"/>
                  <a:pt x="85100" y="3450907"/>
                  <a:pt x="99476" y="3416141"/>
                </a:cubicBezTo>
                <a:cubicBezTo>
                  <a:pt x="112238" y="3385277"/>
                  <a:pt x="99978" y="3396230"/>
                  <a:pt x="112585" y="3360658"/>
                </a:cubicBezTo>
                <a:cubicBezTo>
                  <a:pt x="115689" y="3351902"/>
                  <a:pt x="121325" y="3344806"/>
                  <a:pt x="125695" y="3336881"/>
                </a:cubicBezTo>
                <a:cubicBezTo>
                  <a:pt x="124748" y="3331155"/>
                  <a:pt x="118346" y="3283922"/>
                  <a:pt x="112585" y="3273471"/>
                </a:cubicBezTo>
                <a:cubicBezTo>
                  <a:pt x="107443" y="3264145"/>
                  <a:pt x="99476" y="3257620"/>
                  <a:pt x="92922" y="3249693"/>
                </a:cubicBezTo>
                <a:cubicBezTo>
                  <a:pt x="88552" y="3167791"/>
                  <a:pt x="81197" y="3086040"/>
                  <a:pt x="79812" y="3003985"/>
                </a:cubicBezTo>
                <a:cubicBezTo>
                  <a:pt x="79009" y="2956366"/>
                  <a:pt x="88007" y="2908904"/>
                  <a:pt x="86366" y="2861316"/>
                </a:cubicBezTo>
                <a:cubicBezTo>
                  <a:pt x="85976" y="2849957"/>
                  <a:pt x="64392" y="2786958"/>
                  <a:pt x="60147" y="2774128"/>
                </a:cubicBezTo>
                <a:cubicBezTo>
                  <a:pt x="50930" y="2696107"/>
                  <a:pt x="47037" y="2674550"/>
                  <a:pt x="47037" y="2575977"/>
                </a:cubicBezTo>
                <a:cubicBezTo>
                  <a:pt x="47037" y="2562505"/>
                  <a:pt x="49681" y="2548959"/>
                  <a:pt x="53593" y="2536346"/>
                </a:cubicBezTo>
                <a:cubicBezTo>
                  <a:pt x="56359" y="2527427"/>
                  <a:pt x="62333" y="2520493"/>
                  <a:pt x="66703" y="2512568"/>
                </a:cubicBezTo>
                <a:cubicBezTo>
                  <a:pt x="61562" y="2500136"/>
                  <a:pt x="49748" y="2468287"/>
                  <a:pt x="40484" y="2457085"/>
                </a:cubicBezTo>
                <a:cubicBezTo>
                  <a:pt x="34914" y="2450349"/>
                  <a:pt x="27374" y="2446516"/>
                  <a:pt x="20819" y="2441233"/>
                </a:cubicBezTo>
                <a:cubicBezTo>
                  <a:pt x="-9338" y="2386537"/>
                  <a:pt x="-4432" y="2406659"/>
                  <a:pt x="20819" y="2290638"/>
                </a:cubicBezTo>
                <a:cubicBezTo>
                  <a:pt x="23178" y="2279797"/>
                  <a:pt x="33928" y="2274785"/>
                  <a:pt x="40484" y="2266859"/>
                </a:cubicBezTo>
                <a:cubicBezTo>
                  <a:pt x="62165" y="2188202"/>
                  <a:pt x="25788" y="2308354"/>
                  <a:pt x="66703" y="2219302"/>
                </a:cubicBezTo>
                <a:cubicBezTo>
                  <a:pt x="73413" y="2204695"/>
                  <a:pt x="79812" y="2171746"/>
                  <a:pt x="79812" y="2171746"/>
                </a:cubicBezTo>
                <a:cubicBezTo>
                  <a:pt x="77627" y="2140042"/>
                  <a:pt x="75875" y="2108289"/>
                  <a:pt x="73257" y="2076633"/>
                </a:cubicBezTo>
                <a:cubicBezTo>
                  <a:pt x="70088" y="2038323"/>
                  <a:pt x="65801" y="2003267"/>
                  <a:pt x="60147" y="1965668"/>
                </a:cubicBezTo>
                <a:cubicBezTo>
                  <a:pt x="58155" y="1952413"/>
                  <a:pt x="55778" y="1939248"/>
                  <a:pt x="53593" y="1926038"/>
                </a:cubicBezTo>
                <a:cubicBezTo>
                  <a:pt x="51407" y="1881123"/>
                  <a:pt x="52557" y="1835789"/>
                  <a:pt x="47037" y="1791294"/>
                </a:cubicBezTo>
                <a:cubicBezTo>
                  <a:pt x="45869" y="1781875"/>
                  <a:pt x="34641" y="1777003"/>
                  <a:pt x="33928" y="1767517"/>
                </a:cubicBezTo>
                <a:cubicBezTo>
                  <a:pt x="31282" y="1732312"/>
                  <a:pt x="38859" y="1710001"/>
                  <a:pt x="47037" y="1680329"/>
                </a:cubicBezTo>
                <a:cubicBezTo>
                  <a:pt x="49223" y="1659193"/>
                  <a:pt x="48958" y="1637471"/>
                  <a:pt x="53593" y="1616920"/>
                </a:cubicBezTo>
                <a:cubicBezTo>
                  <a:pt x="55666" y="1607730"/>
                  <a:pt x="66703" y="1602669"/>
                  <a:pt x="66703" y="1593143"/>
                </a:cubicBezTo>
                <a:cubicBezTo>
                  <a:pt x="66703" y="1573909"/>
                  <a:pt x="57451" y="1556320"/>
                  <a:pt x="53593" y="1537660"/>
                </a:cubicBezTo>
                <a:cubicBezTo>
                  <a:pt x="42254" y="1482813"/>
                  <a:pt x="55508" y="1513393"/>
                  <a:pt x="33928" y="1474251"/>
                </a:cubicBezTo>
                <a:cubicBezTo>
                  <a:pt x="31744" y="1463683"/>
                  <a:pt x="30922" y="1452559"/>
                  <a:pt x="27374" y="1442547"/>
                </a:cubicBezTo>
                <a:cubicBezTo>
                  <a:pt x="24270" y="1433791"/>
                  <a:pt x="17788" y="1427289"/>
                  <a:pt x="14265" y="1418769"/>
                </a:cubicBezTo>
                <a:cubicBezTo>
                  <a:pt x="11175" y="1411297"/>
                  <a:pt x="9894" y="1402917"/>
                  <a:pt x="7709" y="1394990"/>
                </a:cubicBezTo>
                <a:cubicBezTo>
                  <a:pt x="9894" y="1368570"/>
                  <a:pt x="10925" y="1341973"/>
                  <a:pt x="14265" y="1315730"/>
                </a:cubicBezTo>
                <a:cubicBezTo>
                  <a:pt x="15315" y="1307471"/>
                  <a:pt x="19000" y="1300012"/>
                  <a:pt x="20819" y="1291952"/>
                </a:cubicBezTo>
                <a:cubicBezTo>
                  <a:pt x="25558" y="1270932"/>
                  <a:pt x="29558" y="1249679"/>
                  <a:pt x="33928" y="1228543"/>
                </a:cubicBezTo>
                <a:cubicBezTo>
                  <a:pt x="38298" y="1112294"/>
                  <a:pt x="38877" y="995746"/>
                  <a:pt x="47037" y="879796"/>
                </a:cubicBezTo>
                <a:cubicBezTo>
                  <a:pt x="47705" y="870305"/>
                  <a:pt x="56239" y="864288"/>
                  <a:pt x="60147" y="856017"/>
                </a:cubicBezTo>
                <a:cubicBezTo>
                  <a:pt x="64995" y="845758"/>
                  <a:pt x="68887" y="834881"/>
                  <a:pt x="73257" y="824313"/>
                </a:cubicBezTo>
                <a:cubicBezTo>
                  <a:pt x="71072" y="800535"/>
                  <a:pt x="72959" y="775676"/>
                  <a:pt x="66703" y="752978"/>
                </a:cubicBezTo>
                <a:cubicBezTo>
                  <a:pt x="61720" y="734905"/>
                  <a:pt x="40484" y="705422"/>
                  <a:pt x="40484" y="705422"/>
                </a:cubicBezTo>
                <a:cubicBezTo>
                  <a:pt x="42668" y="676359"/>
                  <a:pt x="43849" y="647161"/>
                  <a:pt x="47037" y="618234"/>
                </a:cubicBezTo>
                <a:cubicBezTo>
                  <a:pt x="49597" y="595019"/>
                  <a:pt x="55095" y="584139"/>
                  <a:pt x="60147" y="562752"/>
                </a:cubicBezTo>
                <a:cubicBezTo>
                  <a:pt x="62622" y="552278"/>
                  <a:pt x="64517" y="541616"/>
                  <a:pt x="66703" y="531048"/>
                </a:cubicBezTo>
                <a:cubicBezTo>
                  <a:pt x="63278" y="386119"/>
                  <a:pt x="78301" y="326500"/>
                  <a:pt x="53593" y="221931"/>
                </a:cubicBezTo>
                <a:cubicBezTo>
                  <a:pt x="51695" y="213897"/>
                  <a:pt x="49223" y="206078"/>
                  <a:pt x="47037" y="198153"/>
                </a:cubicBezTo>
                <a:cubicBezTo>
                  <a:pt x="51407" y="182301"/>
                  <a:pt x="52483" y="164500"/>
                  <a:pt x="60147" y="150597"/>
                </a:cubicBezTo>
                <a:cubicBezTo>
                  <a:pt x="71193" y="130559"/>
                  <a:pt x="75935" y="126476"/>
                  <a:pt x="79812" y="103040"/>
                </a:cubicBezTo>
                <a:cubicBezTo>
                  <a:pt x="80669" y="97859"/>
                  <a:pt x="38299" y="44914"/>
                  <a:pt x="92922" y="31705"/>
                </a:cubicBezTo>
                <a:cubicBezTo>
                  <a:pt x="147544" y="18495"/>
                  <a:pt x="302802" y="30565"/>
                  <a:pt x="407551" y="23780"/>
                </a:cubicBezTo>
                <a:cubicBezTo>
                  <a:pt x="478737" y="19168"/>
                  <a:pt x="478411" y="13216"/>
                  <a:pt x="463905" y="8961"/>
                </a:cubicBezTo>
                <a:lnTo>
                  <a:pt x="452152" y="6502"/>
                </a:lnTo>
                <a:lnTo>
                  <a:pt x="466159" y="8168"/>
                </a:lnTo>
                <a:cubicBezTo>
                  <a:pt x="482695" y="10054"/>
                  <a:pt x="506149" y="12578"/>
                  <a:pt x="538645" y="15852"/>
                </a:cubicBezTo>
                <a:cubicBezTo>
                  <a:pt x="549569" y="18495"/>
                  <a:pt x="560671" y="20234"/>
                  <a:pt x="571419" y="23780"/>
                </a:cubicBezTo>
                <a:cubicBezTo>
                  <a:pt x="584750" y="28176"/>
                  <a:pt x="610747" y="39631"/>
                  <a:pt x="610747" y="39631"/>
                </a:cubicBezTo>
                <a:cubicBezTo>
                  <a:pt x="661001" y="36988"/>
                  <a:pt x="711207" y="31705"/>
                  <a:pt x="761507" y="31705"/>
                </a:cubicBezTo>
                <a:cubicBezTo>
                  <a:pt x="807448" y="31705"/>
                  <a:pt x="837430" y="39080"/>
                  <a:pt x="879493" y="47557"/>
                </a:cubicBezTo>
                <a:lnTo>
                  <a:pt x="1023697" y="39631"/>
                </a:lnTo>
                <a:cubicBezTo>
                  <a:pt x="1056540" y="37150"/>
                  <a:pt x="1095385" y="31806"/>
                  <a:pt x="1128574" y="23780"/>
                </a:cubicBezTo>
                <a:cubicBezTo>
                  <a:pt x="1149142" y="18804"/>
                  <a:pt x="1155722" y="15478"/>
                  <a:pt x="1174456" y="7927"/>
                </a:cubicBezTo>
                <a:lnTo>
                  <a:pt x="1318662" y="15852"/>
                </a:lnTo>
                <a:lnTo>
                  <a:pt x="1784050" y="31705"/>
                </a:lnTo>
                <a:cubicBezTo>
                  <a:pt x="1849597" y="36988"/>
                  <a:pt x="1915269" y="40365"/>
                  <a:pt x="1980693" y="47557"/>
                </a:cubicBezTo>
                <a:cubicBezTo>
                  <a:pt x="1987573" y="48314"/>
                  <a:pt x="1993803" y="58125"/>
                  <a:pt x="2000356" y="55483"/>
                </a:cubicBezTo>
                <a:cubicBezTo>
                  <a:pt x="2009151" y="51939"/>
                  <a:pt x="2010950" y="34015"/>
                  <a:pt x="2020022" y="31705"/>
                </a:cubicBezTo>
                <a:cubicBezTo>
                  <a:pt x="2054298" y="22979"/>
                  <a:pt x="2089939" y="26420"/>
                  <a:pt x="2124898" y="23780"/>
                </a:cubicBezTo>
                <a:cubicBezTo>
                  <a:pt x="2157671" y="26420"/>
                  <a:pt x="2190573" y="27319"/>
                  <a:pt x="2223218" y="31705"/>
                </a:cubicBezTo>
                <a:cubicBezTo>
                  <a:pt x="2230086" y="32626"/>
                  <a:pt x="2236068" y="41005"/>
                  <a:pt x="2242883" y="39631"/>
                </a:cubicBezTo>
                <a:cubicBezTo>
                  <a:pt x="2250654" y="38066"/>
                  <a:pt x="2255073" y="26792"/>
                  <a:pt x="2262547" y="23780"/>
                </a:cubicBezTo>
                <a:cubicBezTo>
                  <a:pt x="2281657" y="16077"/>
                  <a:pt x="2301998" y="13835"/>
                  <a:pt x="2321541" y="7927"/>
                </a:cubicBezTo>
                <a:cubicBezTo>
                  <a:pt x="2328243" y="5900"/>
                  <a:pt x="2334650" y="2643"/>
                  <a:pt x="2341204" y="0"/>
                </a:cubicBezTo>
                <a:close/>
              </a:path>
            </a:pathLst>
          </a:cu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709450B8-A27F-47DD-90A5-D7B378BF21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3589" y="-544290"/>
            <a:ext cx="1890408" cy="2725846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xmlns="" id="{1A4EEA27-EC8F-4C8A-A23C-80BE59900AEF}"/>
              </a:ext>
            </a:extLst>
          </p:cNvPr>
          <p:cNvSpPr txBox="1"/>
          <p:nvPr/>
        </p:nvSpPr>
        <p:spPr>
          <a:xfrm>
            <a:off x="6091617" y="2418298"/>
            <a:ext cx="284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>
                <a:solidFill>
                  <a:srgbClr val="806E5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400">
              <a:solidFill>
                <a:srgbClr val="806E5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xmlns="" id="{8B2EC821-4560-4059-AF38-9638532E36C2}"/>
              </a:ext>
            </a:extLst>
          </p:cNvPr>
          <p:cNvSpPr txBox="1"/>
          <p:nvPr/>
        </p:nvSpPr>
        <p:spPr>
          <a:xfrm>
            <a:off x="4310578" y="1103483"/>
            <a:ext cx="3821492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senectus et netus et malesuada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xmlns="" id="{7B30ED52-3905-4A73-8FF1-FCE68DD5EA44}"/>
              </a:ext>
            </a:extLst>
          </p:cNvPr>
          <p:cNvSpPr txBox="1"/>
          <p:nvPr/>
        </p:nvSpPr>
        <p:spPr>
          <a:xfrm>
            <a:off x="8934885" y="2958387"/>
            <a:ext cx="2843269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tristique senectus et netus et malesuada fames ac turpis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xmlns="" id="{C98C9C4E-80FD-4166-9850-60F8BA2728D5}"/>
              </a:ext>
            </a:extLst>
          </p:cNvPr>
          <p:cNvSpPr txBox="1"/>
          <p:nvPr/>
        </p:nvSpPr>
        <p:spPr>
          <a:xfrm>
            <a:off x="5694855" y="6437757"/>
            <a:ext cx="6083299" cy="329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pellentesque habitant morbi tristique senectus et netus et malesuada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555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18457353-5563-458A-AA53-3F3C0DF32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A7537E86-1873-42EE-BD23-D229008F8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F28DB28C-2B3F-408E-8AB5-C93405F4A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50947" y="539488"/>
            <a:ext cx="4341053" cy="57790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F8C13DB2-C97D-4E4E-842C-D055901F27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678" y="1011726"/>
            <a:ext cx="4840644" cy="4834547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12B94273-8484-43C2-808E-17462CD809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2876" y="1718924"/>
            <a:ext cx="3426249" cy="3420152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xmlns="" id="{F7982A3D-426C-4DE7-A484-6E9EF4CD8961}"/>
              </a:ext>
            </a:extLst>
          </p:cNvPr>
          <p:cNvSpPr/>
          <p:nvPr/>
        </p:nvSpPr>
        <p:spPr>
          <a:xfrm>
            <a:off x="4714875" y="2047875"/>
            <a:ext cx="2762250" cy="2762250"/>
          </a:xfrm>
          <a:custGeom>
            <a:avLst/>
            <a:gdLst>
              <a:gd name="connsiteX0" fmla="*/ 67513 w 2325317"/>
              <a:gd name="connsiteY0" fmla="*/ 19050 h 2647950"/>
              <a:gd name="connsiteX1" fmla="*/ 296113 w 2325317"/>
              <a:gd name="connsiteY1" fmla="*/ 14288 h 2647950"/>
              <a:gd name="connsiteX2" fmla="*/ 391363 w 2325317"/>
              <a:gd name="connsiteY2" fmla="*/ 9525 h 2647950"/>
              <a:gd name="connsiteX3" fmla="*/ 415175 w 2325317"/>
              <a:gd name="connsiteY3" fmla="*/ 14288 h 2647950"/>
              <a:gd name="connsiteX4" fmla="*/ 443750 w 2325317"/>
              <a:gd name="connsiteY4" fmla="*/ 23813 h 2647950"/>
              <a:gd name="connsiteX5" fmla="*/ 553288 w 2325317"/>
              <a:gd name="connsiteY5" fmla="*/ 19050 h 2647950"/>
              <a:gd name="connsiteX6" fmla="*/ 639013 w 2325317"/>
              <a:gd name="connsiteY6" fmla="*/ 28575 h 2647950"/>
              <a:gd name="connsiteX7" fmla="*/ 743788 w 2325317"/>
              <a:gd name="connsiteY7" fmla="*/ 23813 h 2647950"/>
              <a:gd name="connsiteX8" fmla="*/ 819988 w 2325317"/>
              <a:gd name="connsiteY8" fmla="*/ 14288 h 2647950"/>
              <a:gd name="connsiteX9" fmla="*/ 853325 w 2325317"/>
              <a:gd name="connsiteY9" fmla="*/ 4763 h 2647950"/>
              <a:gd name="connsiteX10" fmla="*/ 958100 w 2325317"/>
              <a:gd name="connsiteY10" fmla="*/ 9525 h 2647950"/>
              <a:gd name="connsiteX11" fmla="*/ 1296238 w 2325317"/>
              <a:gd name="connsiteY11" fmla="*/ 19050 h 2647950"/>
              <a:gd name="connsiteX12" fmla="*/ 1439113 w 2325317"/>
              <a:gd name="connsiteY12" fmla="*/ 28575 h 2647950"/>
              <a:gd name="connsiteX13" fmla="*/ 1453400 w 2325317"/>
              <a:gd name="connsiteY13" fmla="*/ 33338 h 2647950"/>
              <a:gd name="connsiteX14" fmla="*/ 1467688 w 2325317"/>
              <a:gd name="connsiteY14" fmla="*/ 19050 h 2647950"/>
              <a:gd name="connsiteX15" fmla="*/ 1543888 w 2325317"/>
              <a:gd name="connsiteY15" fmla="*/ 14288 h 2647950"/>
              <a:gd name="connsiteX16" fmla="*/ 1615325 w 2325317"/>
              <a:gd name="connsiteY16" fmla="*/ 19050 h 2647950"/>
              <a:gd name="connsiteX17" fmla="*/ 1629613 w 2325317"/>
              <a:gd name="connsiteY17" fmla="*/ 23813 h 2647950"/>
              <a:gd name="connsiteX18" fmla="*/ 1643900 w 2325317"/>
              <a:gd name="connsiteY18" fmla="*/ 14288 h 2647950"/>
              <a:gd name="connsiteX19" fmla="*/ 1686763 w 2325317"/>
              <a:gd name="connsiteY19" fmla="*/ 4763 h 2647950"/>
              <a:gd name="connsiteX20" fmla="*/ 1701050 w 2325317"/>
              <a:gd name="connsiteY20" fmla="*/ 0 h 2647950"/>
              <a:gd name="connsiteX21" fmla="*/ 1829638 w 2325317"/>
              <a:gd name="connsiteY21" fmla="*/ 9525 h 2647950"/>
              <a:gd name="connsiteX22" fmla="*/ 1848688 w 2325317"/>
              <a:gd name="connsiteY22" fmla="*/ 14288 h 2647950"/>
              <a:gd name="connsiteX23" fmla="*/ 1924888 w 2325317"/>
              <a:gd name="connsiteY23" fmla="*/ 19050 h 2647950"/>
              <a:gd name="connsiteX24" fmla="*/ 2115388 w 2325317"/>
              <a:gd name="connsiteY24" fmla="*/ 14288 h 2647950"/>
              <a:gd name="connsiteX25" fmla="*/ 2163013 w 2325317"/>
              <a:gd name="connsiteY25" fmla="*/ 19050 h 2647950"/>
              <a:gd name="connsiteX26" fmla="*/ 2286838 w 2325317"/>
              <a:gd name="connsiteY26" fmla="*/ 23813 h 2647950"/>
              <a:gd name="connsiteX27" fmla="*/ 2301125 w 2325317"/>
              <a:gd name="connsiteY27" fmla="*/ 38100 h 2647950"/>
              <a:gd name="connsiteX28" fmla="*/ 2315413 w 2325317"/>
              <a:gd name="connsiteY28" fmla="*/ 85725 h 2647950"/>
              <a:gd name="connsiteX29" fmla="*/ 2320175 w 2325317"/>
              <a:gd name="connsiteY29" fmla="*/ 138113 h 2647950"/>
              <a:gd name="connsiteX30" fmla="*/ 2324938 w 2325317"/>
              <a:gd name="connsiteY30" fmla="*/ 166688 h 2647950"/>
              <a:gd name="connsiteX31" fmla="*/ 2320175 w 2325317"/>
              <a:gd name="connsiteY31" fmla="*/ 266700 h 2647950"/>
              <a:gd name="connsiteX32" fmla="*/ 2310650 w 2325317"/>
              <a:gd name="connsiteY32" fmla="*/ 285750 h 2647950"/>
              <a:gd name="connsiteX33" fmla="*/ 2315413 w 2325317"/>
              <a:gd name="connsiteY33" fmla="*/ 381000 h 2647950"/>
              <a:gd name="connsiteX34" fmla="*/ 2320175 w 2325317"/>
              <a:gd name="connsiteY34" fmla="*/ 395288 h 2647950"/>
              <a:gd name="connsiteX35" fmla="*/ 2310650 w 2325317"/>
              <a:gd name="connsiteY35" fmla="*/ 452438 h 2647950"/>
              <a:gd name="connsiteX36" fmla="*/ 2301125 w 2325317"/>
              <a:gd name="connsiteY36" fmla="*/ 466725 h 2647950"/>
              <a:gd name="connsiteX37" fmla="*/ 2296363 w 2325317"/>
              <a:gd name="connsiteY37" fmla="*/ 481013 h 2647950"/>
              <a:gd name="connsiteX38" fmla="*/ 2286838 w 2325317"/>
              <a:gd name="connsiteY38" fmla="*/ 495300 h 2647950"/>
              <a:gd name="connsiteX39" fmla="*/ 2301125 w 2325317"/>
              <a:gd name="connsiteY39" fmla="*/ 528638 h 2647950"/>
              <a:gd name="connsiteX40" fmla="*/ 2305888 w 2325317"/>
              <a:gd name="connsiteY40" fmla="*/ 542925 h 2647950"/>
              <a:gd name="connsiteX41" fmla="*/ 2301125 w 2325317"/>
              <a:gd name="connsiteY41" fmla="*/ 571500 h 2647950"/>
              <a:gd name="connsiteX42" fmla="*/ 2272550 w 2325317"/>
              <a:gd name="connsiteY42" fmla="*/ 590550 h 2647950"/>
              <a:gd name="connsiteX43" fmla="*/ 2282075 w 2325317"/>
              <a:gd name="connsiteY43" fmla="*/ 633413 h 2647950"/>
              <a:gd name="connsiteX44" fmla="*/ 2291600 w 2325317"/>
              <a:gd name="connsiteY44" fmla="*/ 652463 h 2647950"/>
              <a:gd name="connsiteX45" fmla="*/ 2301125 w 2325317"/>
              <a:gd name="connsiteY45" fmla="*/ 676275 h 2647950"/>
              <a:gd name="connsiteX46" fmla="*/ 2305888 w 2325317"/>
              <a:gd name="connsiteY46" fmla="*/ 690563 h 2647950"/>
              <a:gd name="connsiteX47" fmla="*/ 2315413 w 2325317"/>
              <a:gd name="connsiteY47" fmla="*/ 704850 h 2647950"/>
              <a:gd name="connsiteX48" fmla="*/ 2320175 w 2325317"/>
              <a:gd name="connsiteY48" fmla="*/ 723900 h 2647950"/>
              <a:gd name="connsiteX49" fmla="*/ 2291600 w 2325317"/>
              <a:gd name="connsiteY49" fmla="*/ 776288 h 2647950"/>
              <a:gd name="connsiteX50" fmla="*/ 2282075 w 2325317"/>
              <a:gd name="connsiteY50" fmla="*/ 847725 h 2647950"/>
              <a:gd name="connsiteX51" fmla="*/ 2267788 w 2325317"/>
              <a:gd name="connsiteY51" fmla="*/ 876300 h 2647950"/>
              <a:gd name="connsiteX52" fmla="*/ 2253500 w 2325317"/>
              <a:gd name="connsiteY52" fmla="*/ 881063 h 2647950"/>
              <a:gd name="connsiteX53" fmla="*/ 2220163 w 2325317"/>
              <a:gd name="connsiteY53" fmla="*/ 885825 h 2647950"/>
              <a:gd name="connsiteX54" fmla="*/ 2205875 w 2325317"/>
              <a:gd name="connsiteY54" fmla="*/ 900113 h 2647950"/>
              <a:gd name="connsiteX55" fmla="*/ 2248738 w 2325317"/>
              <a:gd name="connsiteY55" fmla="*/ 947738 h 2647950"/>
              <a:gd name="connsiteX56" fmla="*/ 2239213 w 2325317"/>
              <a:gd name="connsiteY56" fmla="*/ 962025 h 2647950"/>
              <a:gd name="connsiteX57" fmla="*/ 2267788 w 2325317"/>
              <a:gd name="connsiteY57" fmla="*/ 1023938 h 2647950"/>
              <a:gd name="connsiteX58" fmla="*/ 2301125 w 2325317"/>
              <a:gd name="connsiteY58" fmla="*/ 1066800 h 2647950"/>
              <a:gd name="connsiteX59" fmla="*/ 2310650 w 2325317"/>
              <a:gd name="connsiteY59" fmla="*/ 1123950 h 2647950"/>
              <a:gd name="connsiteX60" fmla="*/ 2310650 w 2325317"/>
              <a:gd name="connsiteY60" fmla="*/ 1285875 h 2647950"/>
              <a:gd name="connsiteX61" fmla="*/ 2291600 w 2325317"/>
              <a:gd name="connsiteY61" fmla="*/ 1357313 h 2647950"/>
              <a:gd name="connsiteX62" fmla="*/ 2296363 w 2325317"/>
              <a:gd name="connsiteY62" fmla="*/ 1385888 h 2647950"/>
              <a:gd name="connsiteX63" fmla="*/ 2301125 w 2325317"/>
              <a:gd name="connsiteY63" fmla="*/ 1400175 h 2647950"/>
              <a:gd name="connsiteX64" fmla="*/ 2305888 w 2325317"/>
              <a:gd name="connsiteY64" fmla="*/ 1419225 h 2647950"/>
              <a:gd name="connsiteX65" fmla="*/ 2301125 w 2325317"/>
              <a:gd name="connsiteY65" fmla="*/ 1471613 h 2647950"/>
              <a:gd name="connsiteX66" fmla="*/ 2277313 w 2325317"/>
              <a:gd name="connsiteY66" fmla="*/ 1476375 h 2647950"/>
              <a:gd name="connsiteX67" fmla="*/ 2258263 w 2325317"/>
              <a:gd name="connsiteY67" fmla="*/ 1485900 h 2647950"/>
              <a:gd name="connsiteX68" fmla="*/ 2243975 w 2325317"/>
              <a:gd name="connsiteY68" fmla="*/ 1490663 h 2647950"/>
              <a:gd name="connsiteX69" fmla="*/ 2234450 w 2325317"/>
              <a:gd name="connsiteY69" fmla="*/ 1514475 h 2647950"/>
              <a:gd name="connsiteX70" fmla="*/ 2243975 w 2325317"/>
              <a:gd name="connsiteY70" fmla="*/ 1533525 h 2647950"/>
              <a:gd name="connsiteX71" fmla="*/ 2258263 w 2325317"/>
              <a:gd name="connsiteY71" fmla="*/ 1562100 h 2647950"/>
              <a:gd name="connsiteX72" fmla="*/ 2267788 w 2325317"/>
              <a:gd name="connsiteY72" fmla="*/ 1581150 h 2647950"/>
              <a:gd name="connsiteX73" fmla="*/ 2272550 w 2325317"/>
              <a:gd name="connsiteY73" fmla="*/ 1595438 h 2647950"/>
              <a:gd name="connsiteX74" fmla="*/ 2282075 w 2325317"/>
              <a:gd name="connsiteY74" fmla="*/ 1609725 h 2647950"/>
              <a:gd name="connsiteX75" fmla="*/ 2286838 w 2325317"/>
              <a:gd name="connsiteY75" fmla="*/ 1624013 h 2647950"/>
              <a:gd name="connsiteX76" fmla="*/ 2301125 w 2325317"/>
              <a:gd name="connsiteY76" fmla="*/ 1638300 h 2647950"/>
              <a:gd name="connsiteX77" fmla="*/ 2305888 w 2325317"/>
              <a:gd name="connsiteY77" fmla="*/ 1719263 h 2647950"/>
              <a:gd name="connsiteX78" fmla="*/ 2315413 w 2325317"/>
              <a:gd name="connsiteY78" fmla="*/ 1747838 h 2647950"/>
              <a:gd name="connsiteX79" fmla="*/ 2310650 w 2325317"/>
              <a:gd name="connsiteY79" fmla="*/ 1819275 h 2647950"/>
              <a:gd name="connsiteX80" fmla="*/ 2301125 w 2325317"/>
              <a:gd name="connsiteY80" fmla="*/ 1847850 h 2647950"/>
              <a:gd name="connsiteX81" fmla="*/ 2305888 w 2325317"/>
              <a:gd name="connsiteY81" fmla="*/ 1895475 h 2647950"/>
              <a:gd name="connsiteX82" fmla="*/ 2315413 w 2325317"/>
              <a:gd name="connsiteY82" fmla="*/ 1924050 h 2647950"/>
              <a:gd name="connsiteX83" fmla="*/ 2310650 w 2325317"/>
              <a:gd name="connsiteY83" fmla="*/ 2019300 h 2647950"/>
              <a:gd name="connsiteX84" fmla="*/ 2301125 w 2325317"/>
              <a:gd name="connsiteY84" fmla="*/ 2033588 h 2647950"/>
              <a:gd name="connsiteX85" fmla="*/ 2324938 w 2325317"/>
              <a:gd name="connsiteY85" fmla="*/ 2157413 h 2647950"/>
              <a:gd name="connsiteX86" fmla="*/ 2315413 w 2325317"/>
              <a:gd name="connsiteY86" fmla="*/ 2324100 h 2647950"/>
              <a:gd name="connsiteX87" fmla="*/ 2310650 w 2325317"/>
              <a:gd name="connsiteY87" fmla="*/ 2338388 h 2647950"/>
              <a:gd name="connsiteX88" fmla="*/ 2296363 w 2325317"/>
              <a:gd name="connsiteY88" fmla="*/ 2371725 h 2647950"/>
              <a:gd name="connsiteX89" fmla="*/ 2301125 w 2325317"/>
              <a:gd name="connsiteY89" fmla="*/ 2428875 h 2647950"/>
              <a:gd name="connsiteX90" fmla="*/ 2310650 w 2325317"/>
              <a:gd name="connsiteY90" fmla="*/ 2524125 h 2647950"/>
              <a:gd name="connsiteX91" fmla="*/ 2243975 w 2325317"/>
              <a:gd name="connsiteY91" fmla="*/ 2576513 h 2647950"/>
              <a:gd name="connsiteX92" fmla="*/ 2234450 w 2325317"/>
              <a:gd name="connsiteY92" fmla="*/ 2562225 h 2647950"/>
              <a:gd name="connsiteX93" fmla="*/ 2224925 w 2325317"/>
              <a:gd name="connsiteY93" fmla="*/ 2576513 h 2647950"/>
              <a:gd name="connsiteX94" fmla="*/ 2163013 w 2325317"/>
              <a:gd name="connsiteY94" fmla="*/ 2600325 h 2647950"/>
              <a:gd name="connsiteX95" fmla="*/ 2134438 w 2325317"/>
              <a:gd name="connsiteY95" fmla="*/ 2605088 h 2647950"/>
              <a:gd name="connsiteX96" fmla="*/ 2120150 w 2325317"/>
              <a:gd name="connsiteY96" fmla="*/ 2609850 h 2647950"/>
              <a:gd name="connsiteX97" fmla="*/ 2077288 w 2325317"/>
              <a:gd name="connsiteY97" fmla="*/ 2619375 h 2647950"/>
              <a:gd name="connsiteX98" fmla="*/ 2020138 w 2325317"/>
              <a:gd name="connsiteY98" fmla="*/ 2614613 h 2647950"/>
              <a:gd name="connsiteX99" fmla="*/ 1939175 w 2325317"/>
              <a:gd name="connsiteY99" fmla="*/ 2624138 h 2647950"/>
              <a:gd name="connsiteX100" fmla="*/ 1920125 w 2325317"/>
              <a:gd name="connsiteY100" fmla="*/ 2628900 h 2647950"/>
              <a:gd name="connsiteX101" fmla="*/ 1772488 w 2325317"/>
              <a:gd name="connsiteY101" fmla="*/ 2633663 h 2647950"/>
              <a:gd name="connsiteX102" fmla="*/ 1591513 w 2325317"/>
              <a:gd name="connsiteY102" fmla="*/ 2624138 h 2647950"/>
              <a:gd name="connsiteX103" fmla="*/ 1577225 w 2325317"/>
              <a:gd name="connsiteY103" fmla="*/ 2619375 h 2647950"/>
              <a:gd name="connsiteX104" fmla="*/ 1553413 w 2325317"/>
              <a:gd name="connsiteY104" fmla="*/ 2624138 h 2647950"/>
              <a:gd name="connsiteX105" fmla="*/ 1539125 w 2325317"/>
              <a:gd name="connsiteY105" fmla="*/ 2633663 h 2647950"/>
              <a:gd name="connsiteX106" fmla="*/ 1501025 w 2325317"/>
              <a:gd name="connsiteY106" fmla="*/ 2638425 h 2647950"/>
              <a:gd name="connsiteX107" fmla="*/ 1443875 w 2325317"/>
              <a:gd name="connsiteY107" fmla="*/ 2633663 h 2647950"/>
              <a:gd name="connsiteX108" fmla="*/ 1415300 w 2325317"/>
              <a:gd name="connsiteY108" fmla="*/ 2624138 h 2647950"/>
              <a:gd name="connsiteX109" fmla="*/ 1358150 w 2325317"/>
              <a:gd name="connsiteY109" fmla="*/ 2628900 h 2647950"/>
              <a:gd name="connsiteX110" fmla="*/ 1343863 w 2325317"/>
              <a:gd name="connsiteY110" fmla="*/ 2633663 h 2647950"/>
              <a:gd name="connsiteX111" fmla="*/ 1310525 w 2325317"/>
              <a:gd name="connsiteY111" fmla="*/ 2638425 h 2647950"/>
              <a:gd name="connsiteX112" fmla="*/ 1129550 w 2325317"/>
              <a:gd name="connsiteY112" fmla="*/ 2633663 h 2647950"/>
              <a:gd name="connsiteX113" fmla="*/ 958100 w 2325317"/>
              <a:gd name="connsiteY113" fmla="*/ 2633663 h 2647950"/>
              <a:gd name="connsiteX114" fmla="*/ 953338 w 2325317"/>
              <a:gd name="connsiteY114" fmla="*/ 2619375 h 2647950"/>
              <a:gd name="connsiteX115" fmla="*/ 948575 w 2325317"/>
              <a:gd name="connsiteY115" fmla="*/ 2600325 h 2647950"/>
              <a:gd name="connsiteX116" fmla="*/ 929525 w 2325317"/>
              <a:gd name="connsiteY116" fmla="*/ 2614613 h 2647950"/>
              <a:gd name="connsiteX117" fmla="*/ 915238 w 2325317"/>
              <a:gd name="connsiteY117" fmla="*/ 2624138 h 2647950"/>
              <a:gd name="connsiteX118" fmla="*/ 872375 w 2325317"/>
              <a:gd name="connsiteY118" fmla="*/ 2633663 h 2647950"/>
              <a:gd name="connsiteX119" fmla="*/ 691400 w 2325317"/>
              <a:gd name="connsiteY119" fmla="*/ 2628900 h 2647950"/>
              <a:gd name="connsiteX120" fmla="*/ 667588 w 2325317"/>
              <a:gd name="connsiteY120" fmla="*/ 2619375 h 2647950"/>
              <a:gd name="connsiteX121" fmla="*/ 648538 w 2325317"/>
              <a:gd name="connsiteY121" fmla="*/ 2614613 h 2647950"/>
              <a:gd name="connsiteX122" fmla="*/ 634250 w 2325317"/>
              <a:gd name="connsiteY122" fmla="*/ 2609850 h 2647950"/>
              <a:gd name="connsiteX123" fmla="*/ 586625 w 2325317"/>
              <a:gd name="connsiteY123" fmla="*/ 2614613 h 2647950"/>
              <a:gd name="connsiteX124" fmla="*/ 572338 w 2325317"/>
              <a:gd name="connsiteY124" fmla="*/ 2624138 h 2647950"/>
              <a:gd name="connsiteX125" fmla="*/ 543763 w 2325317"/>
              <a:gd name="connsiteY125" fmla="*/ 2633663 h 2647950"/>
              <a:gd name="connsiteX126" fmla="*/ 510425 w 2325317"/>
              <a:gd name="connsiteY126" fmla="*/ 2647950 h 2647950"/>
              <a:gd name="connsiteX127" fmla="*/ 481850 w 2325317"/>
              <a:gd name="connsiteY127" fmla="*/ 2643188 h 2647950"/>
              <a:gd name="connsiteX128" fmla="*/ 477088 w 2325317"/>
              <a:gd name="connsiteY128" fmla="*/ 2624138 h 2647950"/>
              <a:gd name="connsiteX129" fmla="*/ 334213 w 2325317"/>
              <a:gd name="connsiteY129" fmla="*/ 2619375 h 2647950"/>
              <a:gd name="connsiteX130" fmla="*/ 305638 w 2325317"/>
              <a:gd name="connsiteY130" fmla="*/ 2614613 h 2647950"/>
              <a:gd name="connsiteX131" fmla="*/ 286588 w 2325317"/>
              <a:gd name="connsiteY131" fmla="*/ 2609850 h 2647950"/>
              <a:gd name="connsiteX132" fmla="*/ 234200 w 2325317"/>
              <a:gd name="connsiteY132" fmla="*/ 2614613 h 2647950"/>
              <a:gd name="connsiteX133" fmla="*/ 215150 w 2325317"/>
              <a:gd name="connsiteY133" fmla="*/ 2624138 h 2647950"/>
              <a:gd name="connsiteX134" fmla="*/ 210388 w 2325317"/>
              <a:gd name="connsiteY134" fmla="*/ 2609850 h 2647950"/>
              <a:gd name="connsiteX135" fmla="*/ 205625 w 2325317"/>
              <a:gd name="connsiteY135" fmla="*/ 2586038 h 2647950"/>
              <a:gd name="connsiteX136" fmla="*/ 129425 w 2325317"/>
              <a:gd name="connsiteY136" fmla="*/ 2581275 h 2647950"/>
              <a:gd name="connsiteX137" fmla="*/ 86563 w 2325317"/>
              <a:gd name="connsiteY137" fmla="*/ 2557463 h 2647950"/>
              <a:gd name="connsiteX138" fmla="*/ 72275 w 2325317"/>
              <a:gd name="connsiteY138" fmla="*/ 2552700 h 2647950"/>
              <a:gd name="connsiteX139" fmla="*/ 67513 w 2325317"/>
              <a:gd name="connsiteY139" fmla="*/ 2538413 h 2647950"/>
              <a:gd name="connsiteX140" fmla="*/ 77038 w 2325317"/>
              <a:gd name="connsiteY140" fmla="*/ 2452688 h 2647950"/>
              <a:gd name="connsiteX141" fmla="*/ 57988 w 2325317"/>
              <a:gd name="connsiteY141" fmla="*/ 2433638 h 2647950"/>
              <a:gd name="connsiteX142" fmla="*/ 48463 w 2325317"/>
              <a:gd name="connsiteY142" fmla="*/ 2419350 h 2647950"/>
              <a:gd name="connsiteX143" fmla="*/ 53225 w 2325317"/>
              <a:gd name="connsiteY143" fmla="*/ 2381250 h 2647950"/>
              <a:gd name="connsiteX144" fmla="*/ 48463 w 2325317"/>
              <a:gd name="connsiteY144" fmla="*/ 2324100 h 2647950"/>
              <a:gd name="connsiteX145" fmla="*/ 38938 w 2325317"/>
              <a:gd name="connsiteY145" fmla="*/ 2290763 h 2647950"/>
              <a:gd name="connsiteX146" fmla="*/ 43700 w 2325317"/>
              <a:gd name="connsiteY146" fmla="*/ 2166938 h 2647950"/>
              <a:gd name="connsiteX147" fmla="*/ 53225 w 2325317"/>
              <a:gd name="connsiteY147" fmla="*/ 2147888 h 2647950"/>
              <a:gd name="connsiteX148" fmla="*/ 57988 w 2325317"/>
              <a:gd name="connsiteY148" fmla="*/ 2085975 h 2647950"/>
              <a:gd name="connsiteX149" fmla="*/ 72275 w 2325317"/>
              <a:gd name="connsiteY149" fmla="*/ 2052638 h 2647950"/>
              <a:gd name="connsiteX150" fmla="*/ 81800 w 2325317"/>
              <a:gd name="connsiteY150" fmla="*/ 2019300 h 2647950"/>
              <a:gd name="connsiteX151" fmla="*/ 91325 w 2325317"/>
              <a:gd name="connsiteY151" fmla="*/ 2005013 h 2647950"/>
              <a:gd name="connsiteX152" fmla="*/ 81800 w 2325317"/>
              <a:gd name="connsiteY152" fmla="*/ 1966913 h 2647950"/>
              <a:gd name="connsiteX153" fmla="*/ 67513 w 2325317"/>
              <a:gd name="connsiteY153" fmla="*/ 1952625 h 2647950"/>
              <a:gd name="connsiteX154" fmla="*/ 57988 w 2325317"/>
              <a:gd name="connsiteY154" fmla="*/ 1804988 h 2647950"/>
              <a:gd name="connsiteX155" fmla="*/ 62750 w 2325317"/>
              <a:gd name="connsiteY155" fmla="*/ 1719263 h 2647950"/>
              <a:gd name="connsiteX156" fmla="*/ 43700 w 2325317"/>
              <a:gd name="connsiteY156" fmla="*/ 1666875 h 2647950"/>
              <a:gd name="connsiteX157" fmla="*/ 34175 w 2325317"/>
              <a:gd name="connsiteY157" fmla="*/ 1547813 h 2647950"/>
              <a:gd name="connsiteX158" fmla="*/ 38938 w 2325317"/>
              <a:gd name="connsiteY158" fmla="*/ 1524000 h 2647950"/>
              <a:gd name="connsiteX159" fmla="*/ 48463 w 2325317"/>
              <a:gd name="connsiteY159" fmla="*/ 1509713 h 2647950"/>
              <a:gd name="connsiteX160" fmla="*/ 29413 w 2325317"/>
              <a:gd name="connsiteY160" fmla="*/ 1476375 h 2647950"/>
              <a:gd name="connsiteX161" fmla="*/ 15125 w 2325317"/>
              <a:gd name="connsiteY161" fmla="*/ 1466850 h 2647950"/>
              <a:gd name="connsiteX162" fmla="*/ 15125 w 2325317"/>
              <a:gd name="connsiteY162" fmla="*/ 1376363 h 2647950"/>
              <a:gd name="connsiteX163" fmla="*/ 29413 w 2325317"/>
              <a:gd name="connsiteY163" fmla="*/ 1362075 h 2647950"/>
              <a:gd name="connsiteX164" fmla="*/ 48463 w 2325317"/>
              <a:gd name="connsiteY164" fmla="*/ 1333500 h 2647950"/>
              <a:gd name="connsiteX165" fmla="*/ 57988 w 2325317"/>
              <a:gd name="connsiteY165" fmla="*/ 1304925 h 2647950"/>
              <a:gd name="connsiteX166" fmla="*/ 53225 w 2325317"/>
              <a:gd name="connsiteY166" fmla="*/ 1247775 h 2647950"/>
              <a:gd name="connsiteX167" fmla="*/ 43700 w 2325317"/>
              <a:gd name="connsiteY167" fmla="*/ 1181100 h 2647950"/>
              <a:gd name="connsiteX168" fmla="*/ 38938 w 2325317"/>
              <a:gd name="connsiteY168" fmla="*/ 1157288 h 2647950"/>
              <a:gd name="connsiteX169" fmla="*/ 34175 w 2325317"/>
              <a:gd name="connsiteY169" fmla="*/ 1076325 h 2647950"/>
              <a:gd name="connsiteX170" fmla="*/ 24650 w 2325317"/>
              <a:gd name="connsiteY170" fmla="*/ 1062038 h 2647950"/>
              <a:gd name="connsiteX171" fmla="*/ 34175 w 2325317"/>
              <a:gd name="connsiteY171" fmla="*/ 1009650 h 2647950"/>
              <a:gd name="connsiteX172" fmla="*/ 38938 w 2325317"/>
              <a:gd name="connsiteY172" fmla="*/ 971550 h 2647950"/>
              <a:gd name="connsiteX173" fmla="*/ 48463 w 2325317"/>
              <a:gd name="connsiteY173" fmla="*/ 957263 h 2647950"/>
              <a:gd name="connsiteX174" fmla="*/ 38938 w 2325317"/>
              <a:gd name="connsiteY174" fmla="*/ 923925 h 2647950"/>
              <a:gd name="connsiteX175" fmla="*/ 24650 w 2325317"/>
              <a:gd name="connsiteY175" fmla="*/ 885825 h 2647950"/>
              <a:gd name="connsiteX176" fmla="*/ 19888 w 2325317"/>
              <a:gd name="connsiteY176" fmla="*/ 866775 h 2647950"/>
              <a:gd name="connsiteX177" fmla="*/ 10363 w 2325317"/>
              <a:gd name="connsiteY177" fmla="*/ 852488 h 2647950"/>
              <a:gd name="connsiteX178" fmla="*/ 5600 w 2325317"/>
              <a:gd name="connsiteY178" fmla="*/ 838200 h 2647950"/>
              <a:gd name="connsiteX179" fmla="*/ 10363 w 2325317"/>
              <a:gd name="connsiteY179" fmla="*/ 790575 h 2647950"/>
              <a:gd name="connsiteX180" fmla="*/ 15125 w 2325317"/>
              <a:gd name="connsiteY180" fmla="*/ 776288 h 2647950"/>
              <a:gd name="connsiteX181" fmla="*/ 24650 w 2325317"/>
              <a:gd name="connsiteY181" fmla="*/ 738188 h 2647950"/>
              <a:gd name="connsiteX182" fmla="*/ 34175 w 2325317"/>
              <a:gd name="connsiteY182" fmla="*/ 528638 h 2647950"/>
              <a:gd name="connsiteX183" fmla="*/ 43700 w 2325317"/>
              <a:gd name="connsiteY183" fmla="*/ 514350 h 2647950"/>
              <a:gd name="connsiteX184" fmla="*/ 53225 w 2325317"/>
              <a:gd name="connsiteY184" fmla="*/ 495300 h 2647950"/>
              <a:gd name="connsiteX185" fmla="*/ 48463 w 2325317"/>
              <a:gd name="connsiteY185" fmla="*/ 452438 h 2647950"/>
              <a:gd name="connsiteX186" fmla="*/ 29413 w 2325317"/>
              <a:gd name="connsiteY186" fmla="*/ 423863 h 2647950"/>
              <a:gd name="connsiteX187" fmla="*/ 34175 w 2325317"/>
              <a:gd name="connsiteY187" fmla="*/ 371475 h 2647950"/>
              <a:gd name="connsiteX188" fmla="*/ 43700 w 2325317"/>
              <a:gd name="connsiteY188" fmla="*/ 338138 h 2647950"/>
              <a:gd name="connsiteX189" fmla="*/ 48463 w 2325317"/>
              <a:gd name="connsiteY189" fmla="*/ 319088 h 2647950"/>
              <a:gd name="connsiteX190" fmla="*/ 38938 w 2325317"/>
              <a:gd name="connsiteY190" fmla="*/ 133350 h 2647950"/>
              <a:gd name="connsiteX191" fmla="*/ 34175 w 2325317"/>
              <a:gd name="connsiteY191" fmla="*/ 119063 h 2647950"/>
              <a:gd name="connsiteX192" fmla="*/ 43700 w 2325317"/>
              <a:gd name="connsiteY192" fmla="*/ 90488 h 2647950"/>
              <a:gd name="connsiteX193" fmla="*/ 57988 w 2325317"/>
              <a:gd name="connsiteY193" fmla="*/ 61913 h 2647950"/>
              <a:gd name="connsiteX194" fmla="*/ 67513 w 2325317"/>
              <a:gd name="connsiteY194" fmla="*/ 190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2325317" h="2647950">
                <a:moveTo>
                  <a:pt x="67513" y="19050"/>
                </a:moveTo>
                <a:cubicBezTo>
                  <a:pt x="107200" y="11113"/>
                  <a:pt x="220006" y="18365"/>
                  <a:pt x="296113" y="14288"/>
                </a:cubicBezTo>
                <a:cubicBezTo>
                  <a:pt x="434039" y="6899"/>
                  <a:pt x="202477" y="-6214"/>
                  <a:pt x="391363" y="9525"/>
                </a:cubicBezTo>
                <a:cubicBezTo>
                  <a:pt x="399300" y="11113"/>
                  <a:pt x="407366" y="12158"/>
                  <a:pt x="415175" y="14288"/>
                </a:cubicBezTo>
                <a:cubicBezTo>
                  <a:pt x="424861" y="16930"/>
                  <a:pt x="443750" y="23813"/>
                  <a:pt x="443750" y="23813"/>
                </a:cubicBezTo>
                <a:cubicBezTo>
                  <a:pt x="480263" y="22225"/>
                  <a:pt x="516741" y="19050"/>
                  <a:pt x="553288" y="19050"/>
                </a:cubicBezTo>
                <a:cubicBezTo>
                  <a:pt x="586667" y="19050"/>
                  <a:pt x="608451" y="23482"/>
                  <a:pt x="639013" y="28575"/>
                </a:cubicBezTo>
                <a:lnTo>
                  <a:pt x="743788" y="23813"/>
                </a:lnTo>
                <a:cubicBezTo>
                  <a:pt x="767650" y="22322"/>
                  <a:pt x="795874" y="19111"/>
                  <a:pt x="819988" y="14288"/>
                </a:cubicBezTo>
                <a:cubicBezTo>
                  <a:pt x="834932" y="11299"/>
                  <a:pt x="839713" y="9300"/>
                  <a:pt x="853325" y="4763"/>
                </a:cubicBezTo>
                <a:lnTo>
                  <a:pt x="958100" y="9525"/>
                </a:lnTo>
                <a:lnTo>
                  <a:pt x="1296238" y="19050"/>
                </a:lnTo>
                <a:cubicBezTo>
                  <a:pt x="1343863" y="22225"/>
                  <a:pt x="1391578" y="24254"/>
                  <a:pt x="1439113" y="28575"/>
                </a:cubicBezTo>
                <a:cubicBezTo>
                  <a:pt x="1444112" y="29030"/>
                  <a:pt x="1448638" y="34925"/>
                  <a:pt x="1453400" y="33338"/>
                </a:cubicBezTo>
                <a:cubicBezTo>
                  <a:pt x="1459790" y="31208"/>
                  <a:pt x="1461097" y="20438"/>
                  <a:pt x="1467688" y="19050"/>
                </a:cubicBezTo>
                <a:cubicBezTo>
                  <a:pt x="1492592" y="13807"/>
                  <a:pt x="1518488" y="15875"/>
                  <a:pt x="1543888" y="14288"/>
                </a:cubicBezTo>
                <a:cubicBezTo>
                  <a:pt x="1567700" y="15875"/>
                  <a:pt x="1591606" y="16415"/>
                  <a:pt x="1615325" y="19050"/>
                </a:cubicBezTo>
                <a:cubicBezTo>
                  <a:pt x="1620315" y="19604"/>
                  <a:pt x="1624661" y="24638"/>
                  <a:pt x="1629613" y="23813"/>
                </a:cubicBezTo>
                <a:cubicBezTo>
                  <a:pt x="1635259" y="22872"/>
                  <a:pt x="1638470" y="16098"/>
                  <a:pt x="1643900" y="14288"/>
                </a:cubicBezTo>
                <a:cubicBezTo>
                  <a:pt x="1657785" y="9660"/>
                  <a:pt x="1672564" y="8313"/>
                  <a:pt x="1686763" y="4763"/>
                </a:cubicBezTo>
                <a:cubicBezTo>
                  <a:pt x="1691633" y="3545"/>
                  <a:pt x="1696288" y="1588"/>
                  <a:pt x="1701050" y="0"/>
                </a:cubicBezTo>
                <a:cubicBezTo>
                  <a:pt x="1727156" y="1632"/>
                  <a:pt x="1798477" y="5370"/>
                  <a:pt x="1829638" y="9525"/>
                </a:cubicBezTo>
                <a:cubicBezTo>
                  <a:pt x="1836126" y="10390"/>
                  <a:pt x="1842175" y="13637"/>
                  <a:pt x="1848688" y="14288"/>
                </a:cubicBezTo>
                <a:cubicBezTo>
                  <a:pt x="1874011" y="16820"/>
                  <a:pt x="1899488" y="17463"/>
                  <a:pt x="1924888" y="19050"/>
                </a:cubicBezTo>
                <a:cubicBezTo>
                  <a:pt x="2001999" y="38330"/>
                  <a:pt x="1915257" y="18639"/>
                  <a:pt x="2115388" y="14288"/>
                </a:cubicBezTo>
                <a:cubicBezTo>
                  <a:pt x="2131338" y="13941"/>
                  <a:pt x="2147083" y="18165"/>
                  <a:pt x="2163013" y="19050"/>
                </a:cubicBezTo>
                <a:cubicBezTo>
                  <a:pt x="2204255" y="21341"/>
                  <a:pt x="2245563" y="22225"/>
                  <a:pt x="2286838" y="23813"/>
                </a:cubicBezTo>
                <a:cubicBezTo>
                  <a:pt x="2291600" y="28575"/>
                  <a:pt x="2297854" y="32213"/>
                  <a:pt x="2301125" y="38100"/>
                </a:cubicBezTo>
                <a:cubicBezTo>
                  <a:pt x="2306394" y="47585"/>
                  <a:pt x="2312338" y="73428"/>
                  <a:pt x="2315413" y="85725"/>
                </a:cubicBezTo>
                <a:cubicBezTo>
                  <a:pt x="2317000" y="103188"/>
                  <a:pt x="2318126" y="120698"/>
                  <a:pt x="2320175" y="138113"/>
                </a:cubicBezTo>
                <a:cubicBezTo>
                  <a:pt x="2321303" y="147703"/>
                  <a:pt x="2324938" y="157032"/>
                  <a:pt x="2324938" y="166688"/>
                </a:cubicBezTo>
                <a:cubicBezTo>
                  <a:pt x="2324938" y="200063"/>
                  <a:pt x="2324152" y="233563"/>
                  <a:pt x="2320175" y="266700"/>
                </a:cubicBezTo>
                <a:cubicBezTo>
                  <a:pt x="2319329" y="273749"/>
                  <a:pt x="2313825" y="279400"/>
                  <a:pt x="2310650" y="285750"/>
                </a:cubicBezTo>
                <a:cubicBezTo>
                  <a:pt x="2312238" y="317500"/>
                  <a:pt x="2312659" y="349330"/>
                  <a:pt x="2315413" y="381000"/>
                </a:cubicBezTo>
                <a:cubicBezTo>
                  <a:pt x="2315848" y="386001"/>
                  <a:pt x="2320175" y="390268"/>
                  <a:pt x="2320175" y="395288"/>
                </a:cubicBezTo>
                <a:cubicBezTo>
                  <a:pt x="2320175" y="398356"/>
                  <a:pt x="2313355" y="445225"/>
                  <a:pt x="2310650" y="452438"/>
                </a:cubicBezTo>
                <a:cubicBezTo>
                  <a:pt x="2308640" y="457797"/>
                  <a:pt x="2304300" y="461963"/>
                  <a:pt x="2301125" y="466725"/>
                </a:cubicBezTo>
                <a:cubicBezTo>
                  <a:pt x="2299538" y="471488"/>
                  <a:pt x="2298608" y="476523"/>
                  <a:pt x="2296363" y="481013"/>
                </a:cubicBezTo>
                <a:cubicBezTo>
                  <a:pt x="2293803" y="486132"/>
                  <a:pt x="2287648" y="489634"/>
                  <a:pt x="2286838" y="495300"/>
                </a:cubicBezTo>
                <a:cubicBezTo>
                  <a:pt x="2284635" y="510718"/>
                  <a:pt x="2295274" y="516936"/>
                  <a:pt x="2301125" y="528638"/>
                </a:cubicBezTo>
                <a:cubicBezTo>
                  <a:pt x="2303370" y="533128"/>
                  <a:pt x="2304300" y="538163"/>
                  <a:pt x="2305888" y="542925"/>
                </a:cubicBezTo>
                <a:cubicBezTo>
                  <a:pt x="2304300" y="552450"/>
                  <a:pt x="2306663" y="563589"/>
                  <a:pt x="2301125" y="571500"/>
                </a:cubicBezTo>
                <a:cubicBezTo>
                  <a:pt x="2294560" y="580878"/>
                  <a:pt x="2272550" y="590550"/>
                  <a:pt x="2272550" y="590550"/>
                </a:cubicBezTo>
                <a:cubicBezTo>
                  <a:pt x="2273842" y="597009"/>
                  <a:pt x="2279195" y="625732"/>
                  <a:pt x="2282075" y="633413"/>
                </a:cubicBezTo>
                <a:cubicBezTo>
                  <a:pt x="2284568" y="640061"/>
                  <a:pt x="2288717" y="645975"/>
                  <a:pt x="2291600" y="652463"/>
                </a:cubicBezTo>
                <a:cubicBezTo>
                  <a:pt x="2295072" y="660275"/>
                  <a:pt x="2298123" y="668271"/>
                  <a:pt x="2301125" y="676275"/>
                </a:cubicBezTo>
                <a:cubicBezTo>
                  <a:pt x="2302888" y="680976"/>
                  <a:pt x="2303643" y="686073"/>
                  <a:pt x="2305888" y="690563"/>
                </a:cubicBezTo>
                <a:cubicBezTo>
                  <a:pt x="2308448" y="695682"/>
                  <a:pt x="2312238" y="700088"/>
                  <a:pt x="2315413" y="704850"/>
                </a:cubicBezTo>
                <a:cubicBezTo>
                  <a:pt x="2317000" y="711200"/>
                  <a:pt x="2321346" y="717460"/>
                  <a:pt x="2320175" y="723900"/>
                </a:cubicBezTo>
                <a:cubicBezTo>
                  <a:pt x="2315995" y="746889"/>
                  <a:pt x="2304454" y="759150"/>
                  <a:pt x="2291600" y="776288"/>
                </a:cubicBezTo>
                <a:cubicBezTo>
                  <a:pt x="2289306" y="796937"/>
                  <a:pt x="2286828" y="826338"/>
                  <a:pt x="2282075" y="847725"/>
                </a:cubicBezTo>
                <a:cubicBezTo>
                  <a:pt x="2280209" y="856121"/>
                  <a:pt x="2274732" y="870745"/>
                  <a:pt x="2267788" y="876300"/>
                </a:cubicBezTo>
                <a:cubicBezTo>
                  <a:pt x="2263868" y="879436"/>
                  <a:pt x="2258423" y="880078"/>
                  <a:pt x="2253500" y="881063"/>
                </a:cubicBezTo>
                <a:cubicBezTo>
                  <a:pt x="2242493" y="883264"/>
                  <a:pt x="2231275" y="884238"/>
                  <a:pt x="2220163" y="885825"/>
                </a:cubicBezTo>
                <a:cubicBezTo>
                  <a:pt x="2186826" y="896937"/>
                  <a:pt x="2182063" y="892175"/>
                  <a:pt x="2205875" y="900113"/>
                </a:cubicBezTo>
                <a:cubicBezTo>
                  <a:pt x="2243261" y="937497"/>
                  <a:pt x="2230496" y="920374"/>
                  <a:pt x="2248738" y="947738"/>
                </a:cubicBezTo>
                <a:cubicBezTo>
                  <a:pt x="2245563" y="952500"/>
                  <a:pt x="2239213" y="956301"/>
                  <a:pt x="2239213" y="962025"/>
                </a:cubicBezTo>
                <a:cubicBezTo>
                  <a:pt x="2239213" y="985588"/>
                  <a:pt x="2254877" y="1006332"/>
                  <a:pt x="2267788" y="1023938"/>
                </a:cubicBezTo>
                <a:cubicBezTo>
                  <a:pt x="2278492" y="1038534"/>
                  <a:pt x="2301125" y="1066800"/>
                  <a:pt x="2301125" y="1066800"/>
                </a:cubicBezTo>
                <a:cubicBezTo>
                  <a:pt x="2317001" y="1114425"/>
                  <a:pt x="2320176" y="1095376"/>
                  <a:pt x="2310650" y="1123950"/>
                </a:cubicBezTo>
                <a:cubicBezTo>
                  <a:pt x="2316365" y="1226808"/>
                  <a:pt x="2317607" y="1188472"/>
                  <a:pt x="2310650" y="1285875"/>
                </a:cubicBezTo>
                <a:cubicBezTo>
                  <a:pt x="2306147" y="1348919"/>
                  <a:pt x="2319117" y="1329796"/>
                  <a:pt x="2291600" y="1357313"/>
                </a:cubicBezTo>
                <a:cubicBezTo>
                  <a:pt x="2293188" y="1366838"/>
                  <a:pt x="2294268" y="1376462"/>
                  <a:pt x="2296363" y="1385888"/>
                </a:cubicBezTo>
                <a:cubicBezTo>
                  <a:pt x="2297452" y="1390788"/>
                  <a:pt x="2299746" y="1395348"/>
                  <a:pt x="2301125" y="1400175"/>
                </a:cubicBezTo>
                <a:cubicBezTo>
                  <a:pt x="2302923" y="1406469"/>
                  <a:pt x="2304300" y="1412875"/>
                  <a:pt x="2305888" y="1419225"/>
                </a:cubicBezTo>
                <a:cubicBezTo>
                  <a:pt x="2304300" y="1436688"/>
                  <a:pt x="2308967" y="1455929"/>
                  <a:pt x="2301125" y="1471613"/>
                </a:cubicBezTo>
                <a:cubicBezTo>
                  <a:pt x="2297505" y="1478853"/>
                  <a:pt x="2284992" y="1473815"/>
                  <a:pt x="2277313" y="1476375"/>
                </a:cubicBezTo>
                <a:cubicBezTo>
                  <a:pt x="2270578" y="1478620"/>
                  <a:pt x="2264788" y="1483103"/>
                  <a:pt x="2258263" y="1485900"/>
                </a:cubicBezTo>
                <a:cubicBezTo>
                  <a:pt x="2253649" y="1487878"/>
                  <a:pt x="2248738" y="1489075"/>
                  <a:pt x="2243975" y="1490663"/>
                </a:cubicBezTo>
                <a:cubicBezTo>
                  <a:pt x="2240800" y="1498600"/>
                  <a:pt x="2234450" y="1505926"/>
                  <a:pt x="2234450" y="1514475"/>
                </a:cubicBezTo>
                <a:cubicBezTo>
                  <a:pt x="2234450" y="1521575"/>
                  <a:pt x="2241178" y="1527000"/>
                  <a:pt x="2243975" y="1533525"/>
                </a:cubicBezTo>
                <a:cubicBezTo>
                  <a:pt x="2262687" y="1577185"/>
                  <a:pt x="2232114" y="1516340"/>
                  <a:pt x="2258263" y="1562100"/>
                </a:cubicBezTo>
                <a:cubicBezTo>
                  <a:pt x="2261785" y="1568264"/>
                  <a:pt x="2264991" y="1574624"/>
                  <a:pt x="2267788" y="1581150"/>
                </a:cubicBezTo>
                <a:cubicBezTo>
                  <a:pt x="2269765" y="1585764"/>
                  <a:pt x="2270305" y="1590948"/>
                  <a:pt x="2272550" y="1595438"/>
                </a:cubicBezTo>
                <a:cubicBezTo>
                  <a:pt x="2275110" y="1600557"/>
                  <a:pt x="2279515" y="1604606"/>
                  <a:pt x="2282075" y="1609725"/>
                </a:cubicBezTo>
                <a:cubicBezTo>
                  <a:pt x="2284320" y="1614215"/>
                  <a:pt x="2284053" y="1619836"/>
                  <a:pt x="2286838" y="1624013"/>
                </a:cubicBezTo>
                <a:cubicBezTo>
                  <a:pt x="2290574" y="1629617"/>
                  <a:pt x="2296363" y="1633538"/>
                  <a:pt x="2301125" y="1638300"/>
                </a:cubicBezTo>
                <a:cubicBezTo>
                  <a:pt x="2302713" y="1665288"/>
                  <a:pt x="2302391" y="1692456"/>
                  <a:pt x="2305888" y="1719263"/>
                </a:cubicBezTo>
                <a:cubicBezTo>
                  <a:pt x="2307187" y="1729219"/>
                  <a:pt x="2315413" y="1747838"/>
                  <a:pt x="2315413" y="1747838"/>
                </a:cubicBezTo>
                <a:cubicBezTo>
                  <a:pt x="2313825" y="1771650"/>
                  <a:pt x="2314025" y="1795650"/>
                  <a:pt x="2310650" y="1819275"/>
                </a:cubicBezTo>
                <a:cubicBezTo>
                  <a:pt x="2309230" y="1829214"/>
                  <a:pt x="2301125" y="1847850"/>
                  <a:pt x="2301125" y="1847850"/>
                </a:cubicBezTo>
                <a:cubicBezTo>
                  <a:pt x="2302713" y="1863725"/>
                  <a:pt x="2302948" y="1879794"/>
                  <a:pt x="2305888" y="1895475"/>
                </a:cubicBezTo>
                <a:cubicBezTo>
                  <a:pt x="2307738" y="1905343"/>
                  <a:pt x="2315413" y="1924050"/>
                  <a:pt x="2315413" y="1924050"/>
                </a:cubicBezTo>
                <a:cubicBezTo>
                  <a:pt x="2313825" y="1955800"/>
                  <a:pt x="2314762" y="1987777"/>
                  <a:pt x="2310650" y="2019300"/>
                </a:cubicBezTo>
                <a:cubicBezTo>
                  <a:pt x="2309910" y="2024976"/>
                  <a:pt x="2301125" y="2027864"/>
                  <a:pt x="2301125" y="2033588"/>
                </a:cubicBezTo>
                <a:cubicBezTo>
                  <a:pt x="2301125" y="2146926"/>
                  <a:pt x="2280336" y="2127679"/>
                  <a:pt x="2324938" y="2157413"/>
                </a:cubicBezTo>
                <a:cubicBezTo>
                  <a:pt x="2322250" y="2240719"/>
                  <a:pt x="2331812" y="2266703"/>
                  <a:pt x="2315413" y="2324100"/>
                </a:cubicBezTo>
                <a:cubicBezTo>
                  <a:pt x="2314034" y="2328927"/>
                  <a:pt x="2312029" y="2333561"/>
                  <a:pt x="2310650" y="2338388"/>
                </a:cubicBezTo>
                <a:cubicBezTo>
                  <a:pt x="2302961" y="2365299"/>
                  <a:pt x="2310864" y="2349974"/>
                  <a:pt x="2296363" y="2371725"/>
                </a:cubicBezTo>
                <a:cubicBezTo>
                  <a:pt x="2297950" y="2390775"/>
                  <a:pt x="2299810" y="2409804"/>
                  <a:pt x="2301125" y="2428875"/>
                </a:cubicBezTo>
                <a:cubicBezTo>
                  <a:pt x="2307282" y="2518146"/>
                  <a:pt x="2297136" y="2483579"/>
                  <a:pt x="2310650" y="2524125"/>
                </a:cubicBezTo>
                <a:cubicBezTo>
                  <a:pt x="2289622" y="2574592"/>
                  <a:pt x="2301558" y="2597452"/>
                  <a:pt x="2243975" y="2576513"/>
                </a:cubicBezTo>
                <a:cubicBezTo>
                  <a:pt x="2238596" y="2574557"/>
                  <a:pt x="2237625" y="2566988"/>
                  <a:pt x="2234450" y="2562225"/>
                </a:cubicBezTo>
                <a:cubicBezTo>
                  <a:pt x="2231275" y="2566988"/>
                  <a:pt x="2229614" y="2573230"/>
                  <a:pt x="2224925" y="2576513"/>
                </a:cubicBezTo>
                <a:cubicBezTo>
                  <a:pt x="2199405" y="2594377"/>
                  <a:pt x="2189449" y="2595518"/>
                  <a:pt x="2163013" y="2600325"/>
                </a:cubicBezTo>
                <a:cubicBezTo>
                  <a:pt x="2153512" y="2602052"/>
                  <a:pt x="2143864" y="2602993"/>
                  <a:pt x="2134438" y="2605088"/>
                </a:cubicBezTo>
                <a:cubicBezTo>
                  <a:pt x="2129537" y="2606177"/>
                  <a:pt x="2125051" y="2608761"/>
                  <a:pt x="2120150" y="2609850"/>
                </a:cubicBezTo>
                <a:cubicBezTo>
                  <a:pt x="2069863" y="2621025"/>
                  <a:pt x="2109449" y="2608655"/>
                  <a:pt x="2077288" y="2619375"/>
                </a:cubicBezTo>
                <a:cubicBezTo>
                  <a:pt x="2058238" y="2617788"/>
                  <a:pt x="2039254" y="2614613"/>
                  <a:pt x="2020138" y="2614613"/>
                </a:cubicBezTo>
                <a:cubicBezTo>
                  <a:pt x="2008635" y="2614613"/>
                  <a:pt x="1955032" y="2621255"/>
                  <a:pt x="1939175" y="2624138"/>
                </a:cubicBezTo>
                <a:cubicBezTo>
                  <a:pt x="1932735" y="2625309"/>
                  <a:pt x="1926660" y="2628527"/>
                  <a:pt x="1920125" y="2628900"/>
                </a:cubicBezTo>
                <a:cubicBezTo>
                  <a:pt x="1870967" y="2631709"/>
                  <a:pt x="1821700" y="2632075"/>
                  <a:pt x="1772488" y="2633663"/>
                </a:cubicBezTo>
                <a:cubicBezTo>
                  <a:pt x="1718098" y="2632015"/>
                  <a:pt x="1649597" y="2638659"/>
                  <a:pt x="1591513" y="2624138"/>
                </a:cubicBezTo>
                <a:cubicBezTo>
                  <a:pt x="1586643" y="2622920"/>
                  <a:pt x="1581988" y="2620963"/>
                  <a:pt x="1577225" y="2619375"/>
                </a:cubicBezTo>
                <a:cubicBezTo>
                  <a:pt x="1569288" y="2620963"/>
                  <a:pt x="1560992" y="2621296"/>
                  <a:pt x="1553413" y="2624138"/>
                </a:cubicBezTo>
                <a:cubicBezTo>
                  <a:pt x="1548054" y="2626148"/>
                  <a:pt x="1544647" y="2632157"/>
                  <a:pt x="1539125" y="2633663"/>
                </a:cubicBezTo>
                <a:cubicBezTo>
                  <a:pt x="1526777" y="2637030"/>
                  <a:pt x="1513725" y="2636838"/>
                  <a:pt x="1501025" y="2638425"/>
                </a:cubicBezTo>
                <a:cubicBezTo>
                  <a:pt x="1481975" y="2636838"/>
                  <a:pt x="1462731" y="2636806"/>
                  <a:pt x="1443875" y="2633663"/>
                </a:cubicBezTo>
                <a:cubicBezTo>
                  <a:pt x="1433971" y="2632012"/>
                  <a:pt x="1415300" y="2624138"/>
                  <a:pt x="1415300" y="2624138"/>
                </a:cubicBezTo>
                <a:cubicBezTo>
                  <a:pt x="1396250" y="2625725"/>
                  <a:pt x="1377098" y="2626374"/>
                  <a:pt x="1358150" y="2628900"/>
                </a:cubicBezTo>
                <a:cubicBezTo>
                  <a:pt x="1353174" y="2629563"/>
                  <a:pt x="1348786" y="2632678"/>
                  <a:pt x="1343863" y="2633663"/>
                </a:cubicBezTo>
                <a:cubicBezTo>
                  <a:pt x="1332856" y="2635864"/>
                  <a:pt x="1321638" y="2636838"/>
                  <a:pt x="1310525" y="2638425"/>
                </a:cubicBezTo>
                <a:cubicBezTo>
                  <a:pt x="1250200" y="2636838"/>
                  <a:pt x="1189896" y="2633663"/>
                  <a:pt x="1129550" y="2633663"/>
                </a:cubicBezTo>
                <a:cubicBezTo>
                  <a:pt x="906948" y="2633663"/>
                  <a:pt x="1163302" y="2645732"/>
                  <a:pt x="958100" y="2633663"/>
                </a:cubicBezTo>
                <a:cubicBezTo>
                  <a:pt x="956513" y="2628900"/>
                  <a:pt x="954717" y="2624202"/>
                  <a:pt x="953338" y="2619375"/>
                </a:cubicBezTo>
                <a:cubicBezTo>
                  <a:pt x="951540" y="2613081"/>
                  <a:pt x="954993" y="2601609"/>
                  <a:pt x="948575" y="2600325"/>
                </a:cubicBezTo>
                <a:cubicBezTo>
                  <a:pt x="940792" y="2598768"/>
                  <a:pt x="935984" y="2609999"/>
                  <a:pt x="929525" y="2614613"/>
                </a:cubicBezTo>
                <a:cubicBezTo>
                  <a:pt x="924868" y="2617940"/>
                  <a:pt x="920357" y="2621578"/>
                  <a:pt x="915238" y="2624138"/>
                </a:cubicBezTo>
                <a:cubicBezTo>
                  <a:pt x="903517" y="2629998"/>
                  <a:pt x="883343" y="2631835"/>
                  <a:pt x="872375" y="2633663"/>
                </a:cubicBezTo>
                <a:cubicBezTo>
                  <a:pt x="812050" y="2632075"/>
                  <a:pt x="751600" y="2633100"/>
                  <a:pt x="691400" y="2628900"/>
                </a:cubicBezTo>
                <a:cubicBezTo>
                  <a:pt x="682872" y="2628305"/>
                  <a:pt x="675698" y="2622078"/>
                  <a:pt x="667588" y="2619375"/>
                </a:cubicBezTo>
                <a:cubicBezTo>
                  <a:pt x="661378" y="2617305"/>
                  <a:pt x="654832" y="2616411"/>
                  <a:pt x="648538" y="2614613"/>
                </a:cubicBezTo>
                <a:cubicBezTo>
                  <a:pt x="643711" y="2613234"/>
                  <a:pt x="639013" y="2611438"/>
                  <a:pt x="634250" y="2609850"/>
                </a:cubicBezTo>
                <a:cubicBezTo>
                  <a:pt x="618375" y="2611438"/>
                  <a:pt x="602171" y="2611025"/>
                  <a:pt x="586625" y="2614613"/>
                </a:cubicBezTo>
                <a:cubicBezTo>
                  <a:pt x="581048" y="2615900"/>
                  <a:pt x="577568" y="2621813"/>
                  <a:pt x="572338" y="2624138"/>
                </a:cubicBezTo>
                <a:cubicBezTo>
                  <a:pt x="563163" y="2628216"/>
                  <a:pt x="553085" y="2629934"/>
                  <a:pt x="543763" y="2633663"/>
                </a:cubicBezTo>
                <a:cubicBezTo>
                  <a:pt x="484937" y="2657193"/>
                  <a:pt x="556400" y="2632627"/>
                  <a:pt x="510425" y="2647950"/>
                </a:cubicBezTo>
                <a:cubicBezTo>
                  <a:pt x="500900" y="2646363"/>
                  <a:pt x="489708" y="2648801"/>
                  <a:pt x="481850" y="2643188"/>
                </a:cubicBezTo>
                <a:cubicBezTo>
                  <a:pt x="476524" y="2639384"/>
                  <a:pt x="483550" y="2625180"/>
                  <a:pt x="477088" y="2624138"/>
                </a:cubicBezTo>
                <a:cubicBezTo>
                  <a:pt x="430045" y="2616550"/>
                  <a:pt x="381838" y="2620963"/>
                  <a:pt x="334213" y="2619375"/>
                </a:cubicBezTo>
                <a:cubicBezTo>
                  <a:pt x="324688" y="2617788"/>
                  <a:pt x="315107" y="2616507"/>
                  <a:pt x="305638" y="2614613"/>
                </a:cubicBezTo>
                <a:cubicBezTo>
                  <a:pt x="299220" y="2613329"/>
                  <a:pt x="293133" y="2609850"/>
                  <a:pt x="286588" y="2609850"/>
                </a:cubicBezTo>
                <a:cubicBezTo>
                  <a:pt x="269053" y="2609850"/>
                  <a:pt x="251663" y="2613025"/>
                  <a:pt x="234200" y="2614613"/>
                </a:cubicBezTo>
                <a:cubicBezTo>
                  <a:pt x="227850" y="2617788"/>
                  <a:pt x="222112" y="2625530"/>
                  <a:pt x="215150" y="2624138"/>
                </a:cubicBezTo>
                <a:cubicBezTo>
                  <a:pt x="210227" y="2623153"/>
                  <a:pt x="211606" y="2614720"/>
                  <a:pt x="210388" y="2609850"/>
                </a:cubicBezTo>
                <a:cubicBezTo>
                  <a:pt x="208425" y="2601997"/>
                  <a:pt x="213258" y="2588732"/>
                  <a:pt x="205625" y="2586038"/>
                </a:cubicBezTo>
                <a:cubicBezTo>
                  <a:pt x="181626" y="2577568"/>
                  <a:pt x="154825" y="2582863"/>
                  <a:pt x="129425" y="2581275"/>
                </a:cubicBezTo>
                <a:cubicBezTo>
                  <a:pt x="108038" y="2559888"/>
                  <a:pt x="121528" y="2569118"/>
                  <a:pt x="86563" y="2557463"/>
                </a:cubicBezTo>
                <a:lnTo>
                  <a:pt x="72275" y="2552700"/>
                </a:lnTo>
                <a:cubicBezTo>
                  <a:pt x="70688" y="2547938"/>
                  <a:pt x="67513" y="2543433"/>
                  <a:pt x="67513" y="2538413"/>
                </a:cubicBezTo>
                <a:cubicBezTo>
                  <a:pt x="67513" y="2486120"/>
                  <a:pt x="68406" y="2487211"/>
                  <a:pt x="77038" y="2452688"/>
                </a:cubicBezTo>
                <a:cubicBezTo>
                  <a:pt x="66646" y="2421513"/>
                  <a:pt x="81079" y="2452111"/>
                  <a:pt x="57988" y="2433638"/>
                </a:cubicBezTo>
                <a:cubicBezTo>
                  <a:pt x="53518" y="2430062"/>
                  <a:pt x="51638" y="2424113"/>
                  <a:pt x="48463" y="2419350"/>
                </a:cubicBezTo>
                <a:cubicBezTo>
                  <a:pt x="50050" y="2406650"/>
                  <a:pt x="53225" y="2394049"/>
                  <a:pt x="53225" y="2381250"/>
                </a:cubicBezTo>
                <a:cubicBezTo>
                  <a:pt x="53225" y="2362134"/>
                  <a:pt x="50834" y="2343068"/>
                  <a:pt x="48463" y="2324100"/>
                </a:cubicBezTo>
                <a:cubicBezTo>
                  <a:pt x="47268" y="2314537"/>
                  <a:pt x="42100" y="2300249"/>
                  <a:pt x="38938" y="2290763"/>
                </a:cubicBezTo>
                <a:cubicBezTo>
                  <a:pt x="40525" y="2249488"/>
                  <a:pt x="39590" y="2208039"/>
                  <a:pt x="43700" y="2166938"/>
                </a:cubicBezTo>
                <a:cubicBezTo>
                  <a:pt x="44406" y="2159874"/>
                  <a:pt x="51991" y="2154879"/>
                  <a:pt x="53225" y="2147888"/>
                </a:cubicBezTo>
                <a:cubicBezTo>
                  <a:pt x="56822" y="2127504"/>
                  <a:pt x="55570" y="2106532"/>
                  <a:pt x="57988" y="2085975"/>
                </a:cubicBezTo>
                <a:cubicBezTo>
                  <a:pt x="61038" y="2060050"/>
                  <a:pt x="61830" y="2073527"/>
                  <a:pt x="72275" y="2052638"/>
                </a:cubicBezTo>
                <a:cubicBezTo>
                  <a:pt x="81548" y="2034093"/>
                  <a:pt x="72640" y="2040674"/>
                  <a:pt x="81800" y="2019300"/>
                </a:cubicBezTo>
                <a:cubicBezTo>
                  <a:pt x="84055" y="2014039"/>
                  <a:pt x="88150" y="2009775"/>
                  <a:pt x="91325" y="2005013"/>
                </a:cubicBezTo>
                <a:cubicBezTo>
                  <a:pt x="90637" y="2001573"/>
                  <a:pt x="85986" y="1973192"/>
                  <a:pt x="81800" y="1966913"/>
                </a:cubicBezTo>
                <a:cubicBezTo>
                  <a:pt x="78064" y="1961309"/>
                  <a:pt x="72275" y="1957388"/>
                  <a:pt x="67513" y="1952625"/>
                </a:cubicBezTo>
                <a:cubicBezTo>
                  <a:pt x="64338" y="1903413"/>
                  <a:pt x="58994" y="1854292"/>
                  <a:pt x="57988" y="1804988"/>
                </a:cubicBezTo>
                <a:cubicBezTo>
                  <a:pt x="57404" y="1776375"/>
                  <a:pt x="63942" y="1747857"/>
                  <a:pt x="62750" y="1719263"/>
                </a:cubicBezTo>
                <a:cubicBezTo>
                  <a:pt x="62466" y="1712438"/>
                  <a:pt x="46784" y="1674584"/>
                  <a:pt x="43700" y="1666875"/>
                </a:cubicBezTo>
                <a:cubicBezTo>
                  <a:pt x="37003" y="1619995"/>
                  <a:pt x="34175" y="1607042"/>
                  <a:pt x="34175" y="1547813"/>
                </a:cubicBezTo>
                <a:cubicBezTo>
                  <a:pt x="34175" y="1539718"/>
                  <a:pt x="36096" y="1531579"/>
                  <a:pt x="38938" y="1524000"/>
                </a:cubicBezTo>
                <a:cubicBezTo>
                  <a:pt x="40948" y="1518641"/>
                  <a:pt x="45288" y="1514475"/>
                  <a:pt x="48463" y="1509713"/>
                </a:cubicBezTo>
                <a:cubicBezTo>
                  <a:pt x="44728" y="1502243"/>
                  <a:pt x="36144" y="1483106"/>
                  <a:pt x="29413" y="1476375"/>
                </a:cubicBezTo>
                <a:cubicBezTo>
                  <a:pt x="25366" y="1472328"/>
                  <a:pt x="19888" y="1470025"/>
                  <a:pt x="15125" y="1466850"/>
                </a:cubicBezTo>
                <a:cubicBezTo>
                  <a:pt x="-6786" y="1433985"/>
                  <a:pt x="-3221" y="1446076"/>
                  <a:pt x="15125" y="1376363"/>
                </a:cubicBezTo>
                <a:cubicBezTo>
                  <a:pt x="16839" y="1369849"/>
                  <a:pt x="24650" y="1366838"/>
                  <a:pt x="29413" y="1362075"/>
                </a:cubicBezTo>
                <a:cubicBezTo>
                  <a:pt x="45166" y="1314813"/>
                  <a:pt x="18736" y="1387008"/>
                  <a:pt x="48463" y="1333500"/>
                </a:cubicBezTo>
                <a:cubicBezTo>
                  <a:pt x="53339" y="1324723"/>
                  <a:pt x="57988" y="1304925"/>
                  <a:pt x="57988" y="1304925"/>
                </a:cubicBezTo>
                <a:cubicBezTo>
                  <a:pt x="56400" y="1285875"/>
                  <a:pt x="55127" y="1266796"/>
                  <a:pt x="53225" y="1247775"/>
                </a:cubicBezTo>
                <a:cubicBezTo>
                  <a:pt x="50923" y="1224756"/>
                  <a:pt x="47808" y="1203692"/>
                  <a:pt x="43700" y="1181100"/>
                </a:cubicBezTo>
                <a:cubicBezTo>
                  <a:pt x="42252" y="1173136"/>
                  <a:pt x="40525" y="1165225"/>
                  <a:pt x="38938" y="1157288"/>
                </a:cubicBezTo>
                <a:cubicBezTo>
                  <a:pt x="37350" y="1130300"/>
                  <a:pt x="38185" y="1103060"/>
                  <a:pt x="34175" y="1076325"/>
                </a:cubicBezTo>
                <a:cubicBezTo>
                  <a:pt x="33326" y="1070665"/>
                  <a:pt x="25168" y="1067738"/>
                  <a:pt x="24650" y="1062038"/>
                </a:cubicBezTo>
                <a:cubicBezTo>
                  <a:pt x="22727" y="1040885"/>
                  <a:pt x="28233" y="1027479"/>
                  <a:pt x="34175" y="1009650"/>
                </a:cubicBezTo>
                <a:cubicBezTo>
                  <a:pt x="35763" y="996950"/>
                  <a:pt x="35570" y="983898"/>
                  <a:pt x="38938" y="971550"/>
                </a:cubicBezTo>
                <a:cubicBezTo>
                  <a:pt x="40444" y="966028"/>
                  <a:pt x="48463" y="962987"/>
                  <a:pt x="48463" y="957263"/>
                </a:cubicBezTo>
                <a:cubicBezTo>
                  <a:pt x="48463" y="945706"/>
                  <a:pt x="41741" y="935137"/>
                  <a:pt x="38938" y="923925"/>
                </a:cubicBezTo>
                <a:cubicBezTo>
                  <a:pt x="30699" y="890970"/>
                  <a:pt x="40329" y="909344"/>
                  <a:pt x="24650" y="885825"/>
                </a:cubicBezTo>
                <a:cubicBezTo>
                  <a:pt x="23063" y="879475"/>
                  <a:pt x="22466" y="872791"/>
                  <a:pt x="19888" y="866775"/>
                </a:cubicBezTo>
                <a:cubicBezTo>
                  <a:pt x="17633" y="861514"/>
                  <a:pt x="12923" y="857607"/>
                  <a:pt x="10363" y="852488"/>
                </a:cubicBezTo>
                <a:cubicBezTo>
                  <a:pt x="8118" y="847998"/>
                  <a:pt x="7188" y="842963"/>
                  <a:pt x="5600" y="838200"/>
                </a:cubicBezTo>
                <a:cubicBezTo>
                  <a:pt x="7188" y="822325"/>
                  <a:pt x="7937" y="806344"/>
                  <a:pt x="10363" y="790575"/>
                </a:cubicBezTo>
                <a:cubicBezTo>
                  <a:pt x="11126" y="785613"/>
                  <a:pt x="13804" y="781131"/>
                  <a:pt x="15125" y="776288"/>
                </a:cubicBezTo>
                <a:cubicBezTo>
                  <a:pt x="18569" y="763658"/>
                  <a:pt x="21475" y="750888"/>
                  <a:pt x="24650" y="738188"/>
                </a:cubicBezTo>
                <a:cubicBezTo>
                  <a:pt x="27825" y="668338"/>
                  <a:pt x="28246" y="598308"/>
                  <a:pt x="34175" y="528638"/>
                </a:cubicBezTo>
                <a:cubicBezTo>
                  <a:pt x="34660" y="522935"/>
                  <a:pt x="40860" y="519320"/>
                  <a:pt x="43700" y="514350"/>
                </a:cubicBezTo>
                <a:cubicBezTo>
                  <a:pt x="47222" y="508186"/>
                  <a:pt x="50050" y="501650"/>
                  <a:pt x="53225" y="495300"/>
                </a:cubicBezTo>
                <a:cubicBezTo>
                  <a:pt x="51638" y="481013"/>
                  <a:pt x="53009" y="466076"/>
                  <a:pt x="48463" y="452438"/>
                </a:cubicBezTo>
                <a:cubicBezTo>
                  <a:pt x="44843" y="441578"/>
                  <a:pt x="29413" y="423863"/>
                  <a:pt x="29413" y="423863"/>
                </a:cubicBezTo>
                <a:cubicBezTo>
                  <a:pt x="31000" y="406400"/>
                  <a:pt x="31858" y="388856"/>
                  <a:pt x="34175" y="371475"/>
                </a:cubicBezTo>
                <a:cubicBezTo>
                  <a:pt x="36035" y="357526"/>
                  <a:pt x="40029" y="350988"/>
                  <a:pt x="43700" y="338138"/>
                </a:cubicBezTo>
                <a:cubicBezTo>
                  <a:pt x="45498" y="331844"/>
                  <a:pt x="46875" y="325438"/>
                  <a:pt x="48463" y="319088"/>
                </a:cubicBezTo>
                <a:cubicBezTo>
                  <a:pt x="45975" y="232005"/>
                  <a:pt x="56890" y="196182"/>
                  <a:pt x="38938" y="133350"/>
                </a:cubicBezTo>
                <a:cubicBezTo>
                  <a:pt x="37559" y="128523"/>
                  <a:pt x="35763" y="123825"/>
                  <a:pt x="34175" y="119063"/>
                </a:cubicBezTo>
                <a:cubicBezTo>
                  <a:pt x="37350" y="109538"/>
                  <a:pt x="38131" y="98842"/>
                  <a:pt x="43700" y="90488"/>
                </a:cubicBezTo>
                <a:cubicBezTo>
                  <a:pt x="51726" y="78448"/>
                  <a:pt x="55171" y="75995"/>
                  <a:pt x="57988" y="61913"/>
                </a:cubicBezTo>
                <a:cubicBezTo>
                  <a:pt x="58611" y="58800"/>
                  <a:pt x="27826" y="26987"/>
                  <a:pt x="67513" y="19050"/>
                </a:cubicBezTo>
                <a:close/>
              </a:path>
            </a:pathLst>
          </a:cu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图片包含 游戏机, 男人, 水, 鸟&#10;&#10;描述已自动生成">
            <a:extLst>
              <a:ext uri="{FF2B5EF4-FFF2-40B4-BE49-F238E27FC236}">
                <a16:creationId xmlns:a16="http://schemas.microsoft.com/office/drawing/2014/main" xmlns="" id="{FC7D2E1A-C86F-4C9E-816D-7DD313F255B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39400" y="0"/>
            <a:ext cx="1752600" cy="6858000"/>
          </a:xfrm>
          <a:custGeom>
            <a:avLst/>
            <a:gdLst>
              <a:gd name="connsiteX0" fmla="*/ 465120 w 1752600"/>
              <a:gd name="connsiteY0" fmla="*/ 3752934 h 6858000"/>
              <a:gd name="connsiteX1" fmla="*/ 466031 w 1752600"/>
              <a:gd name="connsiteY1" fmla="*/ 3754118 h 6858000"/>
              <a:gd name="connsiteX2" fmla="*/ 466374 w 1752600"/>
              <a:gd name="connsiteY2" fmla="*/ 3754615 h 6858000"/>
              <a:gd name="connsiteX3" fmla="*/ 50800 w 1752600"/>
              <a:gd name="connsiteY3" fmla="*/ 0 h 6858000"/>
              <a:gd name="connsiteX4" fmla="*/ 1752600 w 1752600"/>
              <a:gd name="connsiteY4" fmla="*/ 0 h 6858000"/>
              <a:gd name="connsiteX5" fmla="*/ 1752600 w 1752600"/>
              <a:gd name="connsiteY5" fmla="*/ 6858000 h 6858000"/>
              <a:gd name="connsiteX6" fmla="*/ 8941 w 1752600"/>
              <a:gd name="connsiteY6" fmla="*/ 6858000 h 6858000"/>
              <a:gd name="connsiteX7" fmla="*/ 0 w 1752600"/>
              <a:gd name="connsiteY7" fmla="*/ 6832600 h 6858000"/>
              <a:gd name="connsiteX8" fmla="*/ 12700 w 1752600"/>
              <a:gd name="connsiteY8" fmla="*/ 6794500 h 6858000"/>
              <a:gd name="connsiteX9" fmla="*/ 25400 w 1752600"/>
              <a:gd name="connsiteY9" fmla="*/ 6680200 h 6858000"/>
              <a:gd name="connsiteX10" fmla="*/ 88900 w 1752600"/>
              <a:gd name="connsiteY10" fmla="*/ 6604000 h 6858000"/>
              <a:gd name="connsiteX11" fmla="*/ 101600 w 1752600"/>
              <a:gd name="connsiteY11" fmla="*/ 6400800 h 6858000"/>
              <a:gd name="connsiteX12" fmla="*/ 114300 w 1752600"/>
              <a:gd name="connsiteY12" fmla="*/ 6350000 h 6858000"/>
              <a:gd name="connsiteX13" fmla="*/ 165100 w 1752600"/>
              <a:gd name="connsiteY13" fmla="*/ 6261100 h 6858000"/>
              <a:gd name="connsiteX14" fmla="*/ 190500 w 1752600"/>
              <a:gd name="connsiteY14" fmla="*/ 6184900 h 6858000"/>
              <a:gd name="connsiteX15" fmla="*/ 228600 w 1752600"/>
              <a:gd name="connsiteY15" fmla="*/ 6096000 h 6858000"/>
              <a:gd name="connsiteX16" fmla="*/ 304800 w 1752600"/>
              <a:gd name="connsiteY16" fmla="*/ 6057900 h 6858000"/>
              <a:gd name="connsiteX17" fmla="*/ 317500 w 1752600"/>
              <a:gd name="connsiteY17" fmla="*/ 6007100 h 6858000"/>
              <a:gd name="connsiteX18" fmla="*/ 342900 w 1752600"/>
              <a:gd name="connsiteY18" fmla="*/ 5892800 h 6858000"/>
              <a:gd name="connsiteX19" fmla="*/ 368300 w 1752600"/>
              <a:gd name="connsiteY19" fmla="*/ 5829300 h 6858000"/>
              <a:gd name="connsiteX20" fmla="*/ 393700 w 1752600"/>
              <a:gd name="connsiteY20" fmla="*/ 5778500 h 6858000"/>
              <a:gd name="connsiteX21" fmla="*/ 431800 w 1752600"/>
              <a:gd name="connsiteY21" fmla="*/ 5689600 h 6858000"/>
              <a:gd name="connsiteX22" fmla="*/ 469900 w 1752600"/>
              <a:gd name="connsiteY22" fmla="*/ 5664200 h 6858000"/>
              <a:gd name="connsiteX23" fmla="*/ 482600 w 1752600"/>
              <a:gd name="connsiteY23" fmla="*/ 5600700 h 6858000"/>
              <a:gd name="connsiteX24" fmla="*/ 495300 w 1752600"/>
              <a:gd name="connsiteY24" fmla="*/ 5562600 h 6858000"/>
              <a:gd name="connsiteX25" fmla="*/ 520700 w 1752600"/>
              <a:gd name="connsiteY25" fmla="*/ 5524500 h 6858000"/>
              <a:gd name="connsiteX26" fmla="*/ 533400 w 1752600"/>
              <a:gd name="connsiteY26" fmla="*/ 5486400 h 6858000"/>
              <a:gd name="connsiteX27" fmla="*/ 558800 w 1752600"/>
              <a:gd name="connsiteY27" fmla="*/ 5448300 h 6858000"/>
              <a:gd name="connsiteX28" fmla="*/ 571500 w 1752600"/>
              <a:gd name="connsiteY28" fmla="*/ 5219700 h 6858000"/>
              <a:gd name="connsiteX29" fmla="*/ 635000 w 1752600"/>
              <a:gd name="connsiteY29" fmla="*/ 5105400 h 6858000"/>
              <a:gd name="connsiteX30" fmla="*/ 685800 w 1752600"/>
              <a:gd name="connsiteY30" fmla="*/ 5029200 h 6858000"/>
              <a:gd name="connsiteX31" fmla="*/ 698500 w 1752600"/>
              <a:gd name="connsiteY31" fmla="*/ 4445000 h 6858000"/>
              <a:gd name="connsiteX32" fmla="*/ 698500 w 1752600"/>
              <a:gd name="connsiteY32" fmla="*/ 4318000 h 6858000"/>
              <a:gd name="connsiteX33" fmla="*/ 660400 w 1752600"/>
              <a:gd name="connsiteY33" fmla="*/ 4241800 h 6858000"/>
              <a:gd name="connsiteX34" fmla="*/ 647700 w 1752600"/>
              <a:gd name="connsiteY34" fmla="*/ 4203700 h 6858000"/>
              <a:gd name="connsiteX35" fmla="*/ 596900 w 1752600"/>
              <a:gd name="connsiteY35" fmla="*/ 4127500 h 6858000"/>
              <a:gd name="connsiteX36" fmla="*/ 584200 w 1752600"/>
              <a:gd name="connsiteY36" fmla="*/ 4000500 h 6858000"/>
              <a:gd name="connsiteX37" fmla="*/ 558800 w 1752600"/>
              <a:gd name="connsiteY37" fmla="*/ 3924300 h 6858000"/>
              <a:gd name="connsiteX38" fmla="*/ 520700 w 1752600"/>
              <a:gd name="connsiteY38" fmla="*/ 3886200 h 6858000"/>
              <a:gd name="connsiteX39" fmla="*/ 495300 w 1752600"/>
              <a:gd name="connsiteY39" fmla="*/ 3797300 h 6858000"/>
              <a:gd name="connsiteX40" fmla="*/ 474920 w 1752600"/>
              <a:gd name="connsiteY40" fmla="*/ 3766990 h 6858000"/>
              <a:gd name="connsiteX41" fmla="*/ 466374 w 1752600"/>
              <a:gd name="connsiteY41" fmla="*/ 3754615 h 6858000"/>
              <a:gd name="connsiteX42" fmla="*/ 468670 w 1752600"/>
              <a:gd name="connsiteY42" fmla="*/ 3757689 h 6858000"/>
              <a:gd name="connsiteX43" fmla="*/ 457200 w 1752600"/>
              <a:gd name="connsiteY43" fmla="*/ 3721100 h 6858000"/>
              <a:gd name="connsiteX44" fmla="*/ 431800 w 1752600"/>
              <a:gd name="connsiteY44" fmla="*/ 3683000 h 6858000"/>
              <a:gd name="connsiteX45" fmla="*/ 419100 w 1752600"/>
              <a:gd name="connsiteY45" fmla="*/ 3390900 h 6858000"/>
              <a:gd name="connsiteX46" fmla="*/ 406400 w 1752600"/>
              <a:gd name="connsiteY46" fmla="*/ 3340100 h 6858000"/>
              <a:gd name="connsiteX47" fmla="*/ 393700 w 1752600"/>
              <a:gd name="connsiteY47" fmla="*/ 3200400 h 6858000"/>
              <a:gd name="connsiteX48" fmla="*/ 381000 w 1752600"/>
              <a:gd name="connsiteY48" fmla="*/ 3149600 h 6858000"/>
              <a:gd name="connsiteX49" fmla="*/ 406400 w 1752600"/>
              <a:gd name="connsiteY49" fmla="*/ 2933700 h 6858000"/>
              <a:gd name="connsiteX50" fmla="*/ 393700 w 1752600"/>
              <a:gd name="connsiteY50" fmla="*/ 2895600 h 6858000"/>
              <a:gd name="connsiteX51" fmla="*/ 368300 w 1752600"/>
              <a:gd name="connsiteY51" fmla="*/ 2857500 h 6858000"/>
              <a:gd name="connsiteX52" fmla="*/ 342900 w 1752600"/>
              <a:gd name="connsiteY52" fmla="*/ 2692400 h 6858000"/>
              <a:gd name="connsiteX53" fmla="*/ 355600 w 1752600"/>
              <a:gd name="connsiteY53" fmla="*/ 2540000 h 6858000"/>
              <a:gd name="connsiteX54" fmla="*/ 368300 w 1752600"/>
              <a:gd name="connsiteY54" fmla="*/ 2489200 h 6858000"/>
              <a:gd name="connsiteX55" fmla="*/ 381000 w 1752600"/>
              <a:gd name="connsiteY55" fmla="*/ 2362200 h 6858000"/>
              <a:gd name="connsiteX56" fmla="*/ 406400 w 1752600"/>
              <a:gd name="connsiteY56" fmla="*/ 2032000 h 6858000"/>
              <a:gd name="connsiteX57" fmla="*/ 419100 w 1752600"/>
              <a:gd name="connsiteY57" fmla="*/ 1879600 h 6858000"/>
              <a:gd name="connsiteX58" fmla="*/ 406400 w 1752600"/>
              <a:gd name="connsiteY58" fmla="*/ 1841500 h 6858000"/>
              <a:gd name="connsiteX59" fmla="*/ 381000 w 1752600"/>
              <a:gd name="connsiteY59" fmla="*/ 1790700 h 6858000"/>
              <a:gd name="connsiteX60" fmla="*/ 368300 w 1752600"/>
              <a:gd name="connsiteY60" fmla="*/ 1739900 h 6858000"/>
              <a:gd name="connsiteX61" fmla="*/ 355600 w 1752600"/>
              <a:gd name="connsiteY61" fmla="*/ 1676400 h 6858000"/>
              <a:gd name="connsiteX62" fmla="*/ 292100 w 1752600"/>
              <a:gd name="connsiteY62" fmla="*/ 1600200 h 6858000"/>
              <a:gd name="connsiteX63" fmla="*/ 317500 w 1752600"/>
              <a:gd name="connsiteY63" fmla="*/ 1562100 h 6858000"/>
              <a:gd name="connsiteX64" fmla="*/ 330200 w 1752600"/>
              <a:gd name="connsiteY64" fmla="*/ 1498600 h 6858000"/>
              <a:gd name="connsiteX65" fmla="*/ 345991 w 1752600"/>
              <a:gd name="connsiteY65" fmla="*/ 1439906 h 6858000"/>
              <a:gd name="connsiteX66" fmla="*/ 347587 w 1752600"/>
              <a:gd name="connsiteY66" fmla="*/ 1439991 h 6858000"/>
              <a:gd name="connsiteX67" fmla="*/ 347569 w 1752600"/>
              <a:gd name="connsiteY67" fmla="*/ 1441248 h 6858000"/>
              <a:gd name="connsiteX68" fmla="*/ 347616 w 1752600"/>
              <a:gd name="connsiteY68" fmla="*/ 1439993 h 6858000"/>
              <a:gd name="connsiteX69" fmla="*/ 347587 w 1752600"/>
              <a:gd name="connsiteY69" fmla="*/ 1439991 h 6858000"/>
              <a:gd name="connsiteX70" fmla="*/ 347732 w 1752600"/>
              <a:gd name="connsiteY70" fmla="*/ 1429828 h 6858000"/>
              <a:gd name="connsiteX71" fmla="*/ 368300 w 1752600"/>
              <a:gd name="connsiteY71" fmla="*/ 1181100 h 6858000"/>
              <a:gd name="connsiteX72" fmla="*/ 357304 w 1752600"/>
              <a:gd name="connsiteY72" fmla="*/ 1136916 h 6858000"/>
              <a:gd name="connsiteX73" fmla="*/ 354465 w 1752600"/>
              <a:gd name="connsiteY73" fmla="*/ 1125325 h 6858000"/>
              <a:gd name="connsiteX74" fmla="*/ 354376 w 1752600"/>
              <a:gd name="connsiteY74" fmla="*/ 1124923 h 6858000"/>
              <a:gd name="connsiteX75" fmla="*/ 352706 w 1752600"/>
              <a:gd name="connsiteY75" fmla="*/ 1118147 h 6858000"/>
              <a:gd name="connsiteX76" fmla="*/ 354465 w 1752600"/>
              <a:gd name="connsiteY76" fmla="*/ 1125325 h 6858000"/>
              <a:gd name="connsiteX77" fmla="*/ 356482 w 1752600"/>
              <a:gd name="connsiteY77" fmla="*/ 1134502 h 6858000"/>
              <a:gd name="connsiteX78" fmla="*/ 342900 w 1752600"/>
              <a:gd name="connsiteY78" fmla="*/ 1092200 h 6858000"/>
              <a:gd name="connsiteX79" fmla="*/ 330200 w 1752600"/>
              <a:gd name="connsiteY79" fmla="*/ 1041400 h 6858000"/>
              <a:gd name="connsiteX80" fmla="*/ 304800 w 1752600"/>
              <a:gd name="connsiteY80" fmla="*/ 965200 h 6858000"/>
              <a:gd name="connsiteX81" fmla="*/ 292100 w 1752600"/>
              <a:gd name="connsiteY81" fmla="*/ 901700 h 6858000"/>
              <a:gd name="connsiteX82" fmla="*/ 279400 w 1752600"/>
              <a:gd name="connsiteY82" fmla="*/ 863600 h 6858000"/>
              <a:gd name="connsiteX83" fmla="*/ 266700 w 1752600"/>
              <a:gd name="connsiteY83" fmla="*/ 812800 h 6858000"/>
              <a:gd name="connsiteX84" fmla="*/ 241300 w 1752600"/>
              <a:gd name="connsiteY84" fmla="*/ 774700 h 6858000"/>
              <a:gd name="connsiteX85" fmla="*/ 215900 w 1752600"/>
              <a:gd name="connsiteY85" fmla="*/ 571500 h 6858000"/>
              <a:gd name="connsiteX86" fmla="*/ 177800 w 1752600"/>
              <a:gd name="connsiteY86" fmla="*/ 495300 h 6858000"/>
              <a:gd name="connsiteX87" fmla="*/ 165100 w 1752600"/>
              <a:gd name="connsiteY87" fmla="*/ 457200 h 6858000"/>
              <a:gd name="connsiteX88" fmla="*/ 139700 w 1752600"/>
              <a:gd name="connsiteY88" fmla="*/ 419100 h 6858000"/>
              <a:gd name="connsiteX89" fmla="*/ 50800 w 1752600"/>
              <a:gd name="connsiteY8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52600" h="6858000">
                <a:moveTo>
                  <a:pt x="465120" y="3752934"/>
                </a:moveTo>
                <a:cubicBezTo>
                  <a:pt x="464485" y="3752020"/>
                  <a:pt x="464593" y="3752095"/>
                  <a:pt x="466031" y="3754118"/>
                </a:cubicBezTo>
                <a:lnTo>
                  <a:pt x="466374" y="3754615"/>
                </a:lnTo>
                <a:close/>
                <a:moveTo>
                  <a:pt x="50800" y="0"/>
                </a:moveTo>
                <a:lnTo>
                  <a:pt x="1752600" y="0"/>
                </a:lnTo>
                <a:lnTo>
                  <a:pt x="1752600" y="6858000"/>
                </a:lnTo>
                <a:lnTo>
                  <a:pt x="8941" y="6858000"/>
                </a:lnTo>
                <a:lnTo>
                  <a:pt x="0" y="6832600"/>
                </a:lnTo>
                <a:cubicBezTo>
                  <a:pt x="0" y="6819213"/>
                  <a:pt x="10499" y="6807705"/>
                  <a:pt x="12700" y="6794500"/>
                </a:cubicBezTo>
                <a:cubicBezTo>
                  <a:pt x="19002" y="6756687"/>
                  <a:pt x="21167" y="6718300"/>
                  <a:pt x="25400" y="6680200"/>
                </a:cubicBezTo>
                <a:cubicBezTo>
                  <a:pt x="36583" y="6669017"/>
                  <a:pt x="85585" y="6624997"/>
                  <a:pt x="88900" y="6604000"/>
                </a:cubicBezTo>
                <a:cubicBezTo>
                  <a:pt x="99484" y="6536965"/>
                  <a:pt x="94847" y="6468329"/>
                  <a:pt x="101600" y="6400800"/>
                </a:cubicBezTo>
                <a:cubicBezTo>
                  <a:pt x="103337" y="6383432"/>
                  <a:pt x="110067" y="6366933"/>
                  <a:pt x="114300" y="6350000"/>
                </a:cubicBezTo>
                <a:cubicBezTo>
                  <a:pt x="150202" y="6296148"/>
                  <a:pt x="132874" y="6325552"/>
                  <a:pt x="165100" y="6261100"/>
                </a:cubicBezTo>
                <a:cubicBezTo>
                  <a:pt x="177074" y="6237153"/>
                  <a:pt x="179626" y="6209366"/>
                  <a:pt x="190500" y="6184900"/>
                </a:cubicBezTo>
                <a:cubicBezTo>
                  <a:pt x="240617" y="6072136"/>
                  <a:pt x="195005" y="6230381"/>
                  <a:pt x="228600" y="6096000"/>
                </a:cubicBezTo>
                <a:cubicBezTo>
                  <a:pt x="250334" y="6088755"/>
                  <a:pt x="290732" y="6079002"/>
                  <a:pt x="304800" y="6057900"/>
                </a:cubicBezTo>
                <a:cubicBezTo>
                  <a:pt x="314482" y="6043377"/>
                  <a:pt x="312705" y="6023883"/>
                  <a:pt x="317500" y="6007100"/>
                </a:cubicBezTo>
                <a:cubicBezTo>
                  <a:pt x="342512" y="5919559"/>
                  <a:pt x="319981" y="6030316"/>
                  <a:pt x="342900" y="5892800"/>
                </a:cubicBezTo>
                <a:cubicBezTo>
                  <a:pt x="351367" y="5871633"/>
                  <a:pt x="359041" y="5850132"/>
                  <a:pt x="368300" y="5829300"/>
                </a:cubicBezTo>
                <a:cubicBezTo>
                  <a:pt x="375989" y="5812000"/>
                  <a:pt x="387053" y="5796227"/>
                  <a:pt x="393700" y="5778500"/>
                </a:cubicBezTo>
                <a:cubicBezTo>
                  <a:pt x="428847" y="5684775"/>
                  <a:pt x="380326" y="5766811"/>
                  <a:pt x="431800" y="5689600"/>
                </a:cubicBezTo>
                <a:cubicBezTo>
                  <a:pt x="444500" y="5681133"/>
                  <a:pt x="462327" y="5677452"/>
                  <a:pt x="469900" y="5664200"/>
                </a:cubicBezTo>
                <a:cubicBezTo>
                  <a:pt x="480610" y="5645458"/>
                  <a:pt x="477365" y="5621641"/>
                  <a:pt x="482600" y="5600700"/>
                </a:cubicBezTo>
                <a:cubicBezTo>
                  <a:pt x="485847" y="5587713"/>
                  <a:pt x="489313" y="5574574"/>
                  <a:pt x="495300" y="5562600"/>
                </a:cubicBezTo>
                <a:cubicBezTo>
                  <a:pt x="502126" y="5548948"/>
                  <a:pt x="513874" y="5538152"/>
                  <a:pt x="520700" y="5524500"/>
                </a:cubicBezTo>
                <a:cubicBezTo>
                  <a:pt x="526687" y="5512526"/>
                  <a:pt x="527413" y="5498374"/>
                  <a:pt x="533400" y="5486400"/>
                </a:cubicBezTo>
                <a:cubicBezTo>
                  <a:pt x="540226" y="5472748"/>
                  <a:pt x="556641" y="5463410"/>
                  <a:pt x="558800" y="5448300"/>
                </a:cubicBezTo>
                <a:cubicBezTo>
                  <a:pt x="569593" y="5372750"/>
                  <a:pt x="567267" y="5295900"/>
                  <a:pt x="571500" y="5219700"/>
                </a:cubicBezTo>
                <a:cubicBezTo>
                  <a:pt x="593853" y="5152640"/>
                  <a:pt x="576774" y="5192739"/>
                  <a:pt x="635000" y="5105400"/>
                </a:cubicBezTo>
                <a:cubicBezTo>
                  <a:pt x="675245" y="5078570"/>
                  <a:pt x="683553" y="5085371"/>
                  <a:pt x="685800" y="5029200"/>
                </a:cubicBezTo>
                <a:cubicBezTo>
                  <a:pt x="693585" y="4834576"/>
                  <a:pt x="698500" y="4639779"/>
                  <a:pt x="698500" y="4445000"/>
                </a:cubicBezTo>
                <a:cubicBezTo>
                  <a:pt x="698500" y="4289305"/>
                  <a:pt x="669001" y="4435996"/>
                  <a:pt x="698500" y="4318000"/>
                </a:cubicBezTo>
                <a:cubicBezTo>
                  <a:pt x="666578" y="4222235"/>
                  <a:pt x="709639" y="4340277"/>
                  <a:pt x="660400" y="4241800"/>
                </a:cubicBezTo>
                <a:cubicBezTo>
                  <a:pt x="654413" y="4229826"/>
                  <a:pt x="651933" y="4216400"/>
                  <a:pt x="647700" y="4203700"/>
                </a:cubicBezTo>
                <a:cubicBezTo>
                  <a:pt x="638047" y="4174740"/>
                  <a:pt x="606005" y="4156637"/>
                  <a:pt x="596900" y="4127500"/>
                </a:cubicBezTo>
                <a:cubicBezTo>
                  <a:pt x="584210" y="4086892"/>
                  <a:pt x="588433" y="4042833"/>
                  <a:pt x="584200" y="4000500"/>
                </a:cubicBezTo>
                <a:cubicBezTo>
                  <a:pt x="581536" y="3973859"/>
                  <a:pt x="567267" y="3949700"/>
                  <a:pt x="558800" y="3924300"/>
                </a:cubicBezTo>
                <a:cubicBezTo>
                  <a:pt x="546100" y="3911600"/>
                  <a:pt x="530663" y="3901144"/>
                  <a:pt x="520700" y="3886200"/>
                </a:cubicBezTo>
                <a:cubicBezTo>
                  <a:pt x="513412" y="3875268"/>
                  <a:pt x="496994" y="3804074"/>
                  <a:pt x="495300" y="3797300"/>
                </a:cubicBezTo>
                <a:cubicBezTo>
                  <a:pt x="486201" y="3783651"/>
                  <a:pt x="479603" y="3773868"/>
                  <a:pt x="474920" y="3766990"/>
                </a:cubicBezTo>
                <a:lnTo>
                  <a:pt x="466374" y="3754615"/>
                </a:lnTo>
                <a:lnTo>
                  <a:pt x="468670" y="3757689"/>
                </a:lnTo>
                <a:cubicBezTo>
                  <a:pt x="474817" y="3765433"/>
                  <a:pt x="483490" y="3773680"/>
                  <a:pt x="457200" y="3721100"/>
                </a:cubicBezTo>
                <a:cubicBezTo>
                  <a:pt x="450374" y="3707448"/>
                  <a:pt x="433550" y="3698163"/>
                  <a:pt x="431800" y="3683000"/>
                </a:cubicBezTo>
                <a:cubicBezTo>
                  <a:pt x="420629" y="3586184"/>
                  <a:pt x="426299" y="3488092"/>
                  <a:pt x="419100" y="3390900"/>
                </a:cubicBezTo>
                <a:cubicBezTo>
                  <a:pt x="417811" y="3373493"/>
                  <a:pt x="408707" y="3357401"/>
                  <a:pt x="406400" y="3340100"/>
                </a:cubicBezTo>
                <a:cubicBezTo>
                  <a:pt x="400220" y="3293751"/>
                  <a:pt x="397933" y="3246967"/>
                  <a:pt x="393700" y="3200400"/>
                </a:cubicBezTo>
                <a:cubicBezTo>
                  <a:pt x="389467" y="3183467"/>
                  <a:pt x="381000" y="3167054"/>
                  <a:pt x="381000" y="3149600"/>
                </a:cubicBezTo>
                <a:cubicBezTo>
                  <a:pt x="381000" y="3048152"/>
                  <a:pt x="389840" y="3016502"/>
                  <a:pt x="406400" y="2933700"/>
                </a:cubicBezTo>
                <a:cubicBezTo>
                  <a:pt x="402167" y="2921000"/>
                  <a:pt x="399687" y="2907574"/>
                  <a:pt x="393700" y="2895600"/>
                </a:cubicBezTo>
                <a:cubicBezTo>
                  <a:pt x="386874" y="2881948"/>
                  <a:pt x="372002" y="2872308"/>
                  <a:pt x="368300" y="2857500"/>
                </a:cubicBezTo>
                <a:cubicBezTo>
                  <a:pt x="354795" y="2803482"/>
                  <a:pt x="351367" y="2747433"/>
                  <a:pt x="342900" y="2692400"/>
                </a:cubicBezTo>
                <a:cubicBezTo>
                  <a:pt x="347133" y="2641600"/>
                  <a:pt x="349277" y="2590582"/>
                  <a:pt x="355600" y="2540000"/>
                </a:cubicBezTo>
                <a:cubicBezTo>
                  <a:pt x="357765" y="2522680"/>
                  <a:pt x="365832" y="2506479"/>
                  <a:pt x="368300" y="2489200"/>
                </a:cubicBezTo>
                <a:cubicBezTo>
                  <a:pt x="374317" y="2447083"/>
                  <a:pt x="376767" y="2404533"/>
                  <a:pt x="381000" y="2362200"/>
                </a:cubicBezTo>
                <a:cubicBezTo>
                  <a:pt x="425211" y="2229567"/>
                  <a:pt x="388081" y="2352588"/>
                  <a:pt x="406400" y="2032000"/>
                </a:cubicBezTo>
                <a:cubicBezTo>
                  <a:pt x="409308" y="1981107"/>
                  <a:pt x="414867" y="1930400"/>
                  <a:pt x="419100" y="1879600"/>
                </a:cubicBezTo>
                <a:cubicBezTo>
                  <a:pt x="414867" y="1866900"/>
                  <a:pt x="411673" y="1853805"/>
                  <a:pt x="406400" y="1841500"/>
                </a:cubicBezTo>
                <a:cubicBezTo>
                  <a:pt x="398942" y="1824099"/>
                  <a:pt x="387647" y="1808427"/>
                  <a:pt x="381000" y="1790700"/>
                </a:cubicBezTo>
                <a:cubicBezTo>
                  <a:pt x="374871" y="1774357"/>
                  <a:pt x="372086" y="1756939"/>
                  <a:pt x="368300" y="1739900"/>
                </a:cubicBezTo>
                <a:cubicBezTo>
                  <a:pt x="363617" y="1718828"/>
                  <a:pt x="363179" y="1696611"/>
                  <a:pt x="355600" y="1676400"/>
                </a:cubicBezTo>
                <a:cubicBezTo>
                  <a:pt x="344991" y="1648110"/>
                  <a:pt x="311865" y="1619965"/>
                  <a:pt x="292100" y="1600200"/>
                </a:cubicBezTo>
                <a:cubicBezTo>
                  <a:pt x="300567" y="1587500"/>
                  <a:pt x="312141" y="1576392"/>
                  <a:pt x="317500" y="1562100"/>
                </a:cubicBezTo>
                <a:cubicBezTo>
                  <a:pt x="325079" y="1541889"/>
                  <a:pt x="325517" y="1519672"/>
                  <a:pt x="330200" y="1498600"/>
                </a:cubicBezTo>
                <a:cubicBezTo>
                  <a:pt x="339506" y="1456725"/>
                  <a:pt x="343933" y="1443312"/>
                  <a:pt x="345991" y="1439906"/>
                </a:cubicBezTo>
                <a:lnTo>
                  <a:pt x="347587" y="1439991"/>
                </a:lnTo>
                <a:lnTo>
                  <a:pt x="347569" y="1441248"/>
                </a:lnTo>
                <a:cubicBezTo>
                  <a:pt x="347654" y="1442173"/>
                  <a:pt x="347775" y="1440986"/>
                  <a:pt x="347616" y="1439993"/>
                </a:cubicBezTo>
                <a:lnTo>
                  <a:pt x="347587" y="1439991"/>
                </a:lnTo>
                <a:lnTo>
                  <a:pt x="347732" y="1429828"/>
                </a:lnTo>
                <a:cubicBezTo>
                  <a:pt x="348628" y="1407456"/>
                  <a:pt x="352661" y="1345310"/>
                  <a:pt x="368300" y="1181100"/>
                </a:cubicBezTo>
                <a:cubicBezTo>
                  <a:pt x="363337" y="1161249"/>
                  <a:pt x="359788" y="1146964"/>
                  <a:pt x="357304" y="1136916"/>
                </a:cubicBezTo>
                <a:lnTo>
                  <a:pt x="354465" y="1125325"/>
                </a:lnTo>
                <a:lnTo>
                  <a:pt x="354376" y="1124923"/>
                </a:lnTo>
                <a:cubicBezTo>
                  <a:pt x="352793" y="1118139"/>
                  <a:pt x="351311" y="1112332"/>
                  <a:pt x="352706" y="1118147"/>
                </a:cubicBezTo>
                <a:lnTo>
                  <a:pt x="354465" y="1125325"/>
                </a:lnTo>
                <a:lnTo>
                  <a:pt x="356482" y="1134502"/>
                </a:lnTo>
                <a:cubicBezTo>
                  <a:pt x="357970" y="1142152"/>
                  <a:pt x="356565" y="1140027"/>
                  <a:pt x="342900" y="1092200"/>
                </a:cubicBezTo>
                <a:cubicBezTo>
                  <a:pt x="338105" y="1075417"/>
                  <a:pt x="334433" y="1058333"/>
                  <a:pt x="330200" y="1041400"/>
                </a:cubicBezTo>
                <a:cubicBezTo>
                  <a:pt x="323706" y="1015425"/>
                  <a:pt x="311845" y="991031"/>
                  <a:pt x="304800" y="965200"/>
                </a:cubicBezTo>
                <a:cubicBezTo>
                  <a:pt x="299120" y="944375"/>
                  <a:pt x="297335" y="922641"/>
                  <a:pt x="292100" y="901700"/>
                </a:cubicBezTo>
                <a:cubicBezTo>
                  <a:pt x="288853" y="888713"/>
                  <a:pt x="283078" y="876472"/>
                  <a:pt x="279400" y="863600"/>
                </a:cubicBezTo>
                <a:cubicBezTo>
                  <a:pt x="274605" y="846817"/>
                  <a:pt x="270933" y="829733"/>
                  <a:pt x="266700" y="812800"/>
                </a:cubicBezTo>
                <a:cubicBezTo>
                  <a:pt x="258233" y="800100"/>
                  <a:pt x="245686" y="789320"/>
                  <a:pt x="241300" y="774700"/>
                </a:cubicBezTo>
                <a:cubicBezTo>
                  <a:pt x="234904" y="753381"/>
                  <a:pt x="216890" y="580407"/>
                  <a:pt x="215900" y="571500"/>
                </a:cubicBezTo>
                <a:cubicBezTo>
                  <a:pt x="183978" y="475735"/>
                  <a:pt x="227039" y="593777"/>
                  <a:pt x="177800" y="495300"/>
                </a:cubicBezTo>
                <a:cubicBezTo>
                  <a:pt x="171813" y="483326"/>
                  <a:pt x="171087" y="469174"/>
                  <a:pt x="165100" y="457200"/>
                </a:cubicBezTo>
                <a:cubicBezTo>
                  <a:pt x="158274" y="443548"/>
                  <a:pt x="141674" y="434235"/>
                  <a:pt x="139700" y="419100"/>
                </a:cubicBezTo>
                <a:cubicBezTo>
                  <a:pt x="88707" y="28153"/>
                  <a:pt x="63500" y="84667"/>
                  <a:pt x="50800" y="0"/>
                </a:cubicBezTo>
                <a:close/>
              </a:path>
            </a:pathLst>
          </a:cu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7DA24EB1-2551-4D48-9136-05E62DFC6D9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73580" y="537635"/>
            <a:ext cx="1138875" cy="5782731"/>
          </a:xfrm>
          <a:custGeom>
            <a:avLst/>
            <a:gdLst>
              <a:gd name="connsiteX0" fmla="*/ 330940 w 1138875"/>
              <a:gd name="connsiteY0" fmla="*/ 3215299 h 5782731"/>
              <a:gd name="connsiteX1" fmla="*/ 331851 w 1138875"/>
              <a:gd name="connsiteY1" fmla="*/ 3216483 h 5782731"/>
              <a:gd name="connsiteX2" fmla="*/ 332194 w 1138875"/>
              <a:gd name="connsiteY2" fmla="*/ 3216980 h 5782731"/>
              <a:gd name="connsiteX3" fmla="*/ 70678 w 1138875"/>
              <a:gd name="connsiteY3" fmla="*/ 0 h 5782731"/>
              <a:gd name="connsiteX4" fmla="*/ 1138875 w 1138875"/>
              <a:gd name="connsiteY4" fmla="*/ 0 h 5782731"/>
              <a:gd name="connsiteX5" fmla="*/ 1138875 w 1138875"/>
              <a:gd name="connsiteY5" fmla="*/ 5782731 h 5782731"/>
              <a:gd name="connsiteX6" fmla="*/ 0 w 1138875"/>
              <a:gd name="connsiteY6" fmla="*/ 5782731 h 5782731"/>
              <a:gd name="connsiteX7" fmla="*/ 6898 w 1138875"/>
              <a:gd name="connsiteY7" fmla="*/ 5771890 h 5782731"/>
              <a:gd name="connsiteX8" fmla="*/ 30920 w 1138875"/>
              <a:gd name="connsiteY8" fmla="*/ 5723465 h 5782731"/>
              <a:gd name="connsiteX9" fmla="*/ 56320 w 1138875"/>
              <a:gd name="connsiteY9" fmla="*/ 5647265 h 5782731"/>
              <a:gd name="connsiteX10" fmla="*/ 94420 w 1138875"/>
              <a:gd name="connsiteY10" fmla="*/ 5558365 h 5782731"/>
              <a:gd name="connsiteX11" fmla="*/ 170620 w 1138875"/>
              <a:gd name="connsiteY11" fmla="*/ 5520265 h 5782731"/>
              <a:gd name="connsiteX12" fmla="*/ 183320 w 1138875"/>
              <a:gd name="connsiteY12" fmla="*/ 5469465 h 5782731"/>
              <a:gd name="connsiteX13" fmla="*/ 208720 w 1138875"/>
              <a:gd name="connsiteY13" fmla="*/ 5355165 h 5782731"/>
              <a:gd name="connsiteX14" fmla="*/ 234120 w 1138875"/>
              <a:gd name="connsiteY14" fmla="*/ 5291665 h 5782731"/>
              <a:gd name="connsiteX15" fmla="*/ 259520 w 1138875"/>
              <a:gd name="connsiteY15" fmla="*/ 5240865 h 5782731"/>
              <a:gd name="connsiteX16" fmla="*/ 297620 w 1138875"/>
              <a:gd name="connsiteY16" fmla="*/ 5151965 h 5782731"/>
              <a:gd name="connsiteX17" fmla="*/ 335720 w 1138875"/>
              <a:gd name="connsiteY17" fmla="*/ 5126565 h 5782731"/>
              <a:gd name="connsiteX18" fmla="*/ 348420 w 1138875"/>
              <a:gd name="connsiteY18" fmla="*/ 5063065 h 5782731"/>
              <a:gd name="connsiteX19" fmla="*/ 361120 w 1138875"/>
              <a:gd name="connsiteY19" fmla="*/ 5024965 h 5782731"/>
              <a:gd name="connsiteX20" fmla="*/ 386520 w 1138875"/>
              <a:gd name="connsiteY20" fmla="*/ 4986865 h 5782731"/>
              <a:gd name="connsiteX21" fmla="*/ 399220 w 1138875"/>
              <a:gd name="connsiteY21" fmla="*/ 4948765 h 5782731"/>
              <a:gd name="connsiteX22" fmla="*/ 424620 w 1138875"/>
              <a:gd name="connsiteY22" fmla="*/ 4910665 h 5782731"/>
              <a:gd name="connsiteX23" fmla="*/ 437320 w 1138875"/>
              <a:gd name="connsiteY23" fmla="*/ 4682065 h 5782731"/>
              <a:gd name="connsiteX24" fmla="*/ 500820 w 1138875"/>
              <a:gd name="connsiteY24" fmla="*/ 4567765 h 5782731"/>
              <a:gd name="connsiteX25" fmla="*/ 551620 w 1138875"/>
              <a:gd name="connsiteY25" fmla="*/ 4491565 h 5782731"/>
              <a:gd name="connsiteX26" fmla="*/ 564320 w 1138875"/>
              <a:gd name="connsiteY26" fmla="*/ 3907365 h 5782731"/>
              <a:gd name="connsiteX27" fmla="*/ 564320 w 1138875"/>
              <a:gd name="connsiteY27" fmla="*/ 3780365 h 5782731"/>
              <a:gd name="connsiteX28" fmla="*/ 526220 w 1138875"/>
              <a:gd name="connsiteY28" fmla="*/ 3704165 h 5782731"/>
              <a:gd name="connsiteX29" fmla="*/ 513520 w 1138875"/>
              <a:gd name="connsiteY29" fmla="*/ 3666065 h 5782731"/>
              <a:gd name="connsiteX30" fmla="*/ 462720 w 1138875"/>
              <a:gd name="connsiteY30" fmla="*/ 3589865 h 5782731"/>
              <a:gd name="connsiteX31" fmla="*/ 450020 w 1138875"/>
              <a:gd name="connsiteY31" fmla="*/ 3462865 h 5782731"/>
              <a:gd name="connsiteX32" fmla="*/ 424620 w 1138875"/>
              <a:gd name="connsiteY32" fmla="*/ 3386665 h 5782731"/>
              <a:gd name="connsiteX33" fmla="*/ 386520 w 1138875"/>
              <a:gd name="connsiteY33" fmla="*/ 3348565 h 5782731"/>
              <a:gd name="connsiteX34" fmla="*/ 361120 w 1138875"/>
              <a:gd name="connsiteY34" fmla="*/ 3259665 h 5782731"/>
              <a:gd name="connsiteX35" fmla="*/ 340740 w 1138875"/>
              <a:gd name="connsiteY35" fmla="*/ 3229355 h 5782731"/>
              <a:gd name="connsiteX36" fmla="*/ 332194 w 1138875"/>
              <a:gd name="connsiteY36" fmla="*/ 3216980 h 5782731"/>
              <a:gd name="connsiteX37" fmla="*/ 334490 w 1138875"/>
              <a:gd name="connsiteY37" fmla="*/ 3220054 h 5782731"/>
              <a:gd name="connsiteX38" fmla="*/ 323020 w 1138875"/>
              <a:gd name="connsiteY38" fmla="*/ 3183465 h 5782731"/>
              <a:gd name="connsiteX39" fmla="*/ 297620 w 1138875"/>
              <a:gd name="connsiteY39" fmla="*/ 3145365 h 5782731"/>
              <a:gd name="connsiteX40" fmla="*/ 284920 w 1138875"/>
              <a:gd name="connsiteY40" fmla="*/ 2853265 h 5782731"/>
              <a:gd name="connsiteX41" fmla="*/ 272220 w 1138875"/>
              <a:gd name="connsiteY41" fmla="*/ 2802465 h 5782731"/>
              <a:gd name="connsiteX42" fmla="*/ 259520 w 1138875"/>
              <a:gd name="connsiteY42" fmla="*/ 2662765 h 5782731"/>
              <a:gd name="connsiteX43" fmla="*/ 246820 w 1138875"/>
              <a:gd name="connsiteY43" fmla="*/ 2611965 h 5782731"/>
              <a:gd name="connsiteX44" fmla="*/ 272220 w 1138875"/>
              <a:gd name="connsiteY44" fmla="*/ 2396065 h 5782731"/>
              <a:gd name="connsiteX45" fmla="*/ 259520 w 1138875"/>
              <a:gd name="connsiteY45" fmla="*/ 2357965 h 5782731"/>
              <a:gd name="connsiteX46" fmla="*/ 234120 w 1138875"/>
              <a:gd name="connsiteY46" fmla="*/ 2319865 h 5782731"/>
              <a:gd name="connsiteX47" fmla="*/ 208720 w 1138875"/>
              <a:gd name="connsiteY47" fmla="*/ 2154765 h 5782731"/>
              <a:gd name="connsiteX48" fmla="*/ 221420 w 1138875"/>
              <a:gd name="connsiteY48" fmla="*/ 2002365 h 5782731"/>
              <a:gd name="connsiteX49" fmla="*/ 234120 w 1138875"/>
              <a:gd name="connsiteY49" fmla="*/ 1951565 h 5782731"/>
              <a:gd name="connsiteX50" fmla="*/ 246820 w 1138875"/>
              <a:gd name="connsiteY50" fmla="*/ 1824565 h 5782731"/>
              <a:gd name="connsiteX51" fmla="*/ 272220 w 1138875"/>
              <a:gd name="connsiteY51" fmla="*/ 1494365 h 5782731"/>
              <a:gd name="connsiteX52" fmla="*/ 284920 w 1138875"/>
              <a:gd name="connsiteY52" fmla="*/ 1341965 h 5782731"/>
              <a:gd name="connsiteX53" fmla="*/ 272220 w 1138875"/>
              <a:gd name="connsiteY53" fmla="*/ 1303865 h 5782731"/>
              <a:gd name="connsiteX54" fmla="*/ 246820 w 1138875"/>
              <a:gd name="connsiteY54" fmla="*/ 1253065 h 5782731"/>
              <a:gd name="connsiteX55" fmla="*/ 234120 w 1138875"/>
              <a:gd name="connsiteY55" fmla="*/ 1202265 h 5782731"/>
              <a:gd name="connsiteX56" fmla="*/ 221420 w 1138875"/>
              <a:gd name="connsiteY56" fmla="*/ 1138765 h 5782731"/>
              <a:gd name="connsiteX57" fmla="*/ 157920 w 1138875"/>
              <a:gd name="connsiteY57" fmla="*/ 1062565 h 5782731"/>
              <a:gd name="connsiteX58" fmla="*/ 183320 w 1138875"/>
              <a:gd name="connsiteY58" fmla="*/ 1024465 h 5782731"/>
              <a:gd name="connsiteX59" fmla="*/ 196020 w 1138875"/>
              <a:gd name="connsiteY59" fmla="*/ 960965 h 5782731"/>
              <a:gd name="connsiteX60" fmla="*/ 211811 w 1138875"/>
              <a:gd name="connsiteY60" fmla="*/ 902271 h 5782731"/>
              <a:gd name="connsiteX61" fmla="*/ 213407 w 1138875"/>
              <a:gd name="connsiteY61" fmla="*/ 902356 h 5782731"/>
              <a:gd name="connsiteX62" fmla="*/ 213389 w 1138875"/>
              <a:gd name="connsiteY62" fmla="*/ 903613 h 5782731"/>
              <a:gd name="connsiteX63" fmla="*/ 213436 w 1138875"/>
              <a:gd name="connsiteY63" fmla="*/ 902358 h 5782731"/>
              <a:gd name="connsiteX64" fmla="*/ 213407 w 1138875"/>
              <a:gd name="connsiteY64" fmla="*/ 902356 h 5782731"/>
              <a:gd name="connsiteX65" fmla="*/ 213552 w 1138875"/>
              <a:gd name="connsiteY65" fmla="*/ 892193 h 5782731"/>
              <a:gd name="connsiteX66" fmla="*/ 234120 w 1138875"/>
              <a:gd name="connsiteY66" fmla="*/ 643465 h 5782731"/>
              <a:gd name="connsiteX67" fmla="*/ 223124 w 1138875"/>
              <a:gd name="connsiteY67" fmla="*/ 599281 h 5782731"/>
              <a:gd name="connsiteX68" fmla="*/ 220285 w 1138875"/>
              <a:gd name="connsiteY68" fmla="*/ 587690 h 5782731"/>
              <a:gd name="connsiteX69" fmla="*/ 220196 w 1138875"/>
              <a:gd name="connsiteY69" fmla="*/ 587288 h 5782731"/>
              <a:gd name="connsiteX70" fmla="*/ 218526 w 1138875"/>
              <a:gd name="connsiteY70" fmla="*/ 580512 h 5782731"/>
              <a:gd name="connsiteX71" fmla="*/ 220285 w 1138875"/>
              <a:gd name="connsiteY71" fmla="*/ 587690 h 5782731"/>
              <a:gd name="connsiteX72" fmla="*/ 222302 w 1138875"/>
              <a:gd name="connsiteY72" fmla="*/ 596867 h 5782731"/>
              <a:gd name="connsiteX73" fmla="*/ 208720 w 1138875"/>
              <a:gd name="connsiteY73" fmla="*/ 554565 h 5782731"/>
              <a:gd name="connsiteX74" fmla="*/ 196020 w 1138875"/>
              <a:gd name="connsiteY74" fmla="*/ 503765 h 5782731"/>
              <a:gd name="connsiteX75" fmla="*/ 170620 w 1138875"/>
              <a:gd name="connsiteY75" fmla="*/ 427565 h 5782731"/>
              <a:gd name="connsiteX76" fmla="*/ 157920 w 1138875"/>
              <a:gd name="connsiteY76" fmla="*/ 364065 h 5782731"/>
              <a:gd name="connsiteX77" fmla="*/ 145220 w 1138875"/>
              <a:gd name="connsiteY77" fmla="*/ 325965 h 5782731"/>
              <a:gd name="connsiteX78" fmla="*/ 132520 w 1138875"/>
              <a:gd name="connsiteY78" fmla="*/ 275165 h 5782731"/>
              <a:gd name="connsiteX79" fmla="*/ 107120 w 1138875"/>
              <a:gd name="connsiteY79" fmla="*/ 237065 h 5782731"/>
              <a:gd name="connsiteX80" fmla="*/ 81720 w 1138875"/>
              <a:gd name="connsiteY80" fmla="*/ 33865 h 5782731"/>
              <a:gd name="connsiteX81" fmla="*/ 72937 w 1138875"/>
              <a:gd name="connsiteY81" fmla="*/ 7135 h 578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38875" h="5782731">
                <a:moveTo>
                  <a:pt x="330940" y="3215299"/>
                </a:moveTo>
                <a:cubicBezTo>
                  <a:pt x="330305" y="3214385"/>
                  <a:pt x="330413" y="3214460"/>
                  <a:pt x="331851" y="3216483"/>
                </a:cubicBezTo>
                <a:lnTo>
                  <a:pt x="332194" y="3216980"/>
                </a:lnTo>
                <a:close/>
                <a:moveTo>
                  <a:pt x="70678" y="0"/>
                </a:moveTo>
                <a:lnTo>
                  <a:pt x="1138875" y="0"/>
                </a:lnTo>
                <a:lnTo>
                  <a:pt x="1138875" y="5782731"/>
                </a:lnTo>
                <a:lnTo>
                  <a:pt x="0" y="5782731"/>
                </a:lnTo>
                <a:lnTo>
                  <a:pt x="6898" y="5771890"/>
                </a:lnTo>
                <a:cubicBezTo>
                  <a:pt x="11082" y="5764453"/>
                  <a:pt x="14807" y="5755691"/>
                  <a:pt x="30920" y="5723465"/>
                </a:cubicBezTo>
                <a:cubicBezTo>
                  <a:pt x="42894" y="5699518"/>
                  <a:pt x="45446" y="5671731"/>
                  <a:pt x="56320" y="5647265"/>
                </a:cubicBezTo>
                <a:cubicBezTo>
                  <a:pt x="106437" y="5534501"/>
                  <a:pt x="60825" y="5692746"/>
                  <a:pt x="94420" y="5558365"/>
                </a:cubicBezTo>
                <a:cubicBezTo>
                  <a:pt x="116154" y="5551120"/>
                  <a:pt x="156552" y="5541367"/>
                  <a:pt x="170620" y="5520265"/>
                </a:cubicBezTo>
                <a:cubicBezTo>
                  <a:pt x="180302" y="5505742"/>
                  <a:pt x="178525" y="5486248"/>
                  <a:pt x="183320" y="5469465"/>
                </a:cubicBezTo>
                <a:cubicBezTo>
                  <a:pt x="208332" y="5381924"/>
                  <a:pt x="185801" y="5492681"/>
                  <a:pt x="208720" y="5355165"/>
                </a:cubicBezTo>
                <a:cubicBezTo>
                  <a:pt x="217187" y="5333998"/>
                  <a:pt x="224861" y="5312497"/>
                  <a:pt x="234120" y="5291665"/>
                </a:cubicBezTo>
                <a:cubicBezTo>
                  <a:pt x="241809" y="5274365"/>
                  <a:pt x="252873" y="5258592"/>
                  <a:pt x="259520" y="5240865"/>
                </a:cubicBezTo>
                <a:cubicBezTo>
                  <a:pt x="294667" y="5147140"/>
                  <a:pt x="246146" y="5229176"/>
                  <a:pt x="297620" y="5151965"/>
                </a:cubicBezTo>
                <a:cubicBezTo>
                  <a:pt x="310320" y="5143498"/>
                  <a:pt x="328147" y="5139817"/>
                  <a:pt x="335720" y="5126565"/>
                </a:cubicBezTo>
                <a:cubicBezTo>
                  <a:pt x="346430" y="5107823"/>
                  <a:pt x="343185" y="5084006"/>
                  <a:pt x="348420" y="5063065"/>
                </a:cubicBezTo>
                <a:cubicBezTo>
                  <a:pt x="351667" y="5050078"/>
                  <a:pt x="355133" y="5036939"/>
                  <a:pt x="361120" y="5024965"/>
                </a:cubicBezTo>
                <a:cubicBezTo>
                  <a:pt x="367946" y="5011313"/>
                  <a:pt x="379694" y="5000517"/>
                  <a:pt x="386520" y="4986865"/>
                </a:cubicBezTo>
                <a:cubicBezTo>
                  <a:pt x="392507" y="4974891"/>
                  <a:pt x="393233" y="4960739"/>
                  <a:pt x="399220" y="4948765"/>
                </a:cubicBezTo>
                <a:cubicBezTo>
                  <a:pt x="406046" y="4935113"/>
                  <a:pt x="422461" y="4925775"/>
                  <a:pt x="424620" y="4910665"/>
                </a:cubicBezTo>
                <a:cubicBezTo>
                  <a:pt x="435413" y="4835115"/>
                  <a:pt x="433087" y="4758265"/>
                  <a:pt x="437320" y="4682065"/>
                </a:cubicBezTo>
                <a:cubicBezTo>
                  <a:pt x="459673" y="4615005"/>
                  <a:pt x="442594" y="4655104"/>
                  <a:pt x="500820" y="4567765"/>
                </a:cubicBezTo>
                <a:cubicBezTo>
                  <a:pt x="541065" y="4540935"/>
                  <a:pt x="549373" y="4547736"/>
                  <a:pt x="551620" y="4491565"/>
                </a:cubicBezTo>
                <a:cubicBezTo>
                  <a:pt x="559405" y="4296941"/>
                  <a:pt x="564320" y="4102144"/>
                  <a:pt x="564320" y="3907365"/>
                </a:cubicBezTo>
                <a:cubicBezTo>
                  <a:pt x="564320" y="3751670"/>
                  <a:pt x="534821" y="3898361"/>
                  <a:pt x="564320" y="3780365"/>
                </a:cubicBezTo>
                <a:cubicBezTo>
                  <a:pt x="532398" y="3684600"/>
                  <a:pt x="575459" y="3802642"/>
                  <a:pt x="526220" y="3704165"/>
                </a:cubicBezTo>
                <a:cubicBezTo>
                  <a:pt x="520233" y="3692191"/>
                  <a:pt x="517753" y="3678765"/>
                  <a:pt x="513520" y="3666065"/>
                </a:cubicBezTo>
                <a:cubicBezTo>
                  <a:pt x="503867" y="3637105"/>
                  <a:pt x="471825" y="3619002"/>
                  <a:pt x="462720" y="3589865"/>
                </a:cubicBezTo>
                <a:cubicBezTo>
                  <a:pt x="450030" y="3549257"/>
                  <a:pt x="454253" y="3505198"/>
                  <a:pt x="450020" y="3462865"/>
                </a:cubicBezTo>
                <a:cubicBezTo>
                  <a:pt x="447356" y="3436224"/>
                  <a:pt x="433087" y="3412065"/>
                  <a:pt x="424620" y="3386665"/>
                </a:cubicBezTo>
                <a:cubicBezTo>
                  <a:pt x="411920" y="3373965"/>
                  <a:pt x="396483" y="3363509"/>
                  <a:pt x="386520" y="3348565"/>
                </a:cubicBezTo>
                <a:cubicBezTo>
                  <a:pt x="379232" y="3337633"/>
                  <a:pt x="362814" y="3266439"/>
                  <a:pt x="361120" y="3259665"/>
                </a:cubicBezTo>
                <a:cubicBezTo>
                  <a:pt x="352021" y="3246016"/>
                  <a:pt x="345423" y="3236233"/>
                  <a:pt x="340740" y="3229355"/>
                </a:cubicBezTo>
                <a:lnTo>
                  <a:pt x="332194" y="3216980"/>
                </a:lnTo>
                <a:lnTo>
                  <a:pt x="334490" y="3220054"/>
                </a:lnTo>
                <a:cubicBezTo>
                  <a:pt x="340637" y="3227798"/>
                  <a:pt x="349310" y="3236045"/>
                  <a:pt x="323020" y="3183465"/>
                </a:cubicBezTo>
                <a:cubicBezTo>
                  <a:pt x="316194" y="3169813"/>
                  <a:pt x="299370" y="3160528"/>
                  <a:pt x="297620" y="3145365"/>
                </a:cubicBezTo>
                <a:cubicBezTo>
                  <a:pt x="286449" y="3048549"/>
                  <a:pt x="292119" y="2950457"/>
                  <a:pt x="284920" y="2853265"/>
                </a:cubicBezTo>
                <a:cubicBezTo>
                  <a:pt x="283631" y="2835858"/>
                  <a:pt x="274527" y="2819766"/>
                  <a:pt x="272220" y="2802465"/>
                </a:cubicBezTo>
                <a:cubicBezTo>
                  <a:pt x="266040" y="2756116"/>
                  <a:pt x="263753" y="2709332"/>
                  <a:pt x="259520" y="2662765"/>
                </a:cubicBezTo>
                <a:cubicBezTo>
                  <a:pt x="255287" y="2645832"/>
                  <a:pt x="246820" y="2629419"/>
                  <a:pt x="246820" y="2611965"/>
                </a:cubicBezTo>
                <a:cubicBezTo>
                  <a:pt x="246820" y="2510517"/>
                  <a:pt x="255660" y="2478867"/>
                  <a:pt x="272220" y="2396065"/>
                </a:cubicBezTo>
                <a:cubicBezTo>
                  <a:pt x="267987" y="2383365"/>
                  <a:pt x="265507" y="2369939"/>
                  <a:pt x="259520" y="2357965"/>
                </a:cubicBezTo>
                <a:cubicBezTo>
                  <a:pt x="252694" y="2344313"/>
                  <a:pt x="237822" y="2334673"/>
                  <a:pt x="234120" y="2319865"/>
                </a:cubicBezTo>
                <a:cubicBezTo>
                  <a:pt x="220615" y="2265847"/>
                  <a:pt x="217187" y="2209798"/>
                  <a:pt x="208720" y="2154765"/>
                </a:cubicBezTo>
                <a:cubicBezTo>
                  <a:pt x="212953" y="2103965"/>
                  <a:pt x="215097" y="2052947"/>
                  <a:pt x="221420" y="2002365"/>
                </a:cubicBezTo>
                <a:cubicBezTo>
                  <a:pt x="223585" y="1985045"/>
                  <a:pt x="231652" y="1968844"/>
                  <a:pt x="234120" y="1951565"/>
                </a:cubicBezTo>
                <a:cubicBezTo>
                  <a:pt x="240137" y="1909448"/>
                  <a:pt x="242587" y="1866898"/>
                  <a:pt x="246820" y="1824565"/>
                </a:cubicBezTo>
                <a:cubicBezTo>
                  <a:pt x="291031" y="1691932"/>
                  <a:pt x="253901" y="1814953"/>
                  <a:pt x="272220" y="1494365"/>
                </a:cubicBezTo>
                <a:cubicBezTo>
                  <a:pt x="275128" y="1443472"/>
                  <a:pt x="280687" y="1392765"/>
                  <a:pt x="284920" y="1341965"/>
                </a:cubicBezTo>
                <a:cubicBezTo>
                  <a:pt x="280687" y="1329265"/>
                  <a:pt x="277493" y="1316170"/>
                  <a:pt x="272220" y="1303865"/>
                </a:cubicBezTo>
                <a:cubicBezTo>
                  <a:pt x="264762" y="1286464"/>
                  <a:pt x="253467" y="1270792"/>
                  <a:pt x="246820" y="1253065"/>
                </a:cubicBezTo>
                <a:cubicBezTo>
                  <a:pt x="240691" y="1236722"/>
                  <a:pt x="237906" y="1219304"/>
                  <a:pt x="234120" y="1202265"/>
                </a:cubicBezTo>
                <a:cubicBezTo>
                  <a:pt x="229437" y="1181193"/>
                  <a:pt x="228999" y="1158976"/>
                  <a:pt x="221420" y="1138765"/>
                </a:cubicBezTo>
                <a:cubicBezTo>
                  <a:pt x="210811" y="1110475"/>
                  <a:pt x="177685" y="1082330"/>
                  <a:pt x="157920" y="1062565"/>
                </a:cubicBezTo>
                <a:cubicBezTo>
                  <a:pt x="166387" y="1049865"/>
                  <a:pt x="177961" y="1038757"/>
                  <a:pt x="183320" y="1024465"/>
                </a:cubicBezTo>
                <a:cubicBezTo>
                  <a:pt x="190899" y="1004254"/>
                  <a:pt x="191337" y="982037"/>
                  <a:pt x="196020" y="960965"/>
                </a:cubicBezTo>
                <a:cubicBezTo>
                  <a:pt x="205326" y="919090"/>
                  <a:pt x="209753" y="905677"/>
                  <a:pt x="211811" y="902271"/>
                </a:cubicBezTo>
                <a:lnTo>
                  <a:pt x="213407" y="902356"/>
                </a:lnTo>
                <a:lnTo>
                  <a:pt x="213389" y="903613"/>
                </a:lnTo>
                <a:cubicBezTo>
                  <a:pt x="213474" y="904538"/>
                  <a:pt x="213595" y="903351"/>
                  <a:pt x="213436" y="902358"/>
                </a:cubicBezTo>
                <a:lnTo>
                  <a:pt x="213407" y="902356"/>
                </a:lnTo>
                <a:lnTo>
                  <a:pt x="213552" y="892193"/>
                </a:lnTo>
                <a:cubicBezTo>
                  <a:pt x="214448" y="869821"/>
                  <a:pt x="218481" y="807675"/>
                  <a:pt x="234120" y="643465"/>
                </a:cubicBezTo>
                <a:cubicBezTo>
                  <a:pt x="229157" y="623614"/>
                  <a:pt x="225608" y="609329"/>
                  <a:pt x="223124" y="599281"/>
                </a:cubicBezTo>
                <a:lnTo>
                  <a:pt x="220285" y="587690"/>
                </a:lnTo>
                <a:lnTo>
                  <a:pt x="220196" y="587288"/>
                </a:lnTo>
                <a:cubicBezTo>
                  <a:pt x="218613" y="580504"/>
                  <a:pt x="217131" y="574697"/>
                  <a:pt x="218526" y="580512"/>
                </a:cubicBezTo>
                <a:lnTo>
                  <a:pt x="220285" y="587690"/>
                </a:lnTo>
                <a:lnTo>
                  <a:pt x="222302" y="596867"/>
                </a:lnTo>
                <a:cubicBezTo>
                  <a:pt x="223790" y="604517"/>
                  <a:pt x="222385" y="602392"/>
                  <a:pt x="208720" y="554565"/>
                </a:cubicBezTo>
                <a:cubicBezTo>
                  <a:pt x="203925" y="537782"/>
                  <a:pt x="200253" y="520698"/>
                  <a:pt x="196020" y="503765"/>
                </a:cubicBezTo>
                <a:cubicBezTo>
                  <a:pt x="189526" y="477790"/>
                  <a:pt x="177665" y="453396"/>
                  <a:pt x="170620" y="427565"/>
                </a:cubicBezTo>
                <a:cubicBezTo>
                  <a:pt x="164940" y="406740"/>
                  <a:pt x="163155" y="385006"/>
                  <a:pt x="157920" y="364065"/>
                </a:cubicBezTo>
                <a:cubicBezTo>
                  <a:pt x="154673" y="351078"/>
                  <a:pt x="148898" y="338837"/>
                  <a:pt x="145220" y="325965"/>
                </a:cubicBezTo>
                <a:cubicBezTo>
                  <a:pt x="140425" y="309182"/>
                  <a:pt x="136753" y="292098"/>
                  <a:pt x="132520" y="275165"/>
                </a:cubicBezTo>
                <a:cubicBezTo>
                  <a:pt x="124053" y="262465"/>
                  <a:pt x="111506" y="251685"/>
                  <a:pt x="107120" y="237065"/>
                </a:cubicBezTo>
                <a:cubicBezTo>
                  <a:pt x="100724" y="215746"/>
                  <a:pt x="82710" y="42772"/>
                  <a:pt x="81720" y="33865"/>
                </a:cubicBezTo>
                <a:cubicBezTo>
                  <a:pt x="77730" y="21894"/>
                  <a:pt x="74911" y="13265"/>
                  <a:pt x="72937" y="7135"/>
                </a:cubicBezTo>
                <a:close/>
              </a:path>
            </a:pathLst>
          </a:cu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BEDCF459-3E98-493B-B052-E30A3AF28485}"/>
              </a:ext>
            </a:extLst>
          </p:cNvPr>
          <p:cNvSpPr txBox="1"/>
          <p:nvPr/>
        </p:nvSpPr>
        <p:spPr>
          <a:xfrm rot="16200000">
            <a:off x="-241333" y="2890391"/>
            <a:ext cx="4158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POWERPOINT</a:t>
            </a:r>
          </a:p>
          <a:p>
            <a:pPr algn="ctr"/>
            <a:r>
              <a:rPr lang="en-US" altLang="zh-CN" sz="3200" spc="3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TEMPLET </a:t>
            </a:r>
            <a:endParaRPr lang="zh-CN" altLang="en-US" sz="3200" spc="30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64DC887E-6CFA-414A-92F4-BEF83ED3825B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EB07B006-D19D-4E6F-BF39-202EBCF1481A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DE4BE98F-340C-4D43-A879-F334CF2427A3}"/>
              </a:ext>
            </a:extLst>
          </p:cNvPr>
          <p:cNvSpPr txBox="1"/>
          <p:nvPr/>
        </p:nvSpPr>
        <p:spPr>
          <a:xfrm>
            <a:off x="4382876" y="3167390"/>
            <a:ext cx="342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80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CF83CAB2-D49F-4B31-9B77-C0CAEE349F9D}"/>
              </a:ext>
            </a:extLst>
          </p:cNvPr>
          <p:cNvSpPr txBox="1"/>
          <p:nvPr/>
        </p:nvSpPr>
        <p:spPr>
          <a:xfrm rot="5400000">
            <a:off x="10352358" y="5093010"/>
            <a:ext cx="214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SUPPORTERS SAY</a:t>
            </a:r>
            <a:endParaRPr lang="zh-CN" altLang="en-US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6269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1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337" y="4871966"/>
            <a:ext cx="509787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忘吃药的晓公</a:t>
            </a:r>
            <a:r>
              <a:rPr lang="zh-CN" altLang="en-US" dirty="0" smtClean="0">
                <a:hlinkClick r:id="rId2"/>
              </a:rPr>
              <a:t>子</a:t>
            </a:r>
            <a:r>
              <a:rPr lang="zh-CN" altLang="en-US" dirty="0" smtClean="0"/>
              <a:t>   作品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0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18457353-5563-458A-AA53-3F3C0DF32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A7537E86-1873-42EE-BD23-D229008F8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F28DB28C-2B3F-408E-8AB5-C93405F4A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50947" y="539488"/>
            <a:ext cx="4341053" cy="57790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F8C13DB2-C97D-4E4E-842C-D055901F27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678" y="1011726"/>
            <a:ext cx="4840644" cy="4834547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12B94273-8484-43C2-808E-17462CD809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2876" y="1718924"/>
            <a:ext cx="3426249" cy="3420152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xmlns="" id="{F7982A3D-426C-4DE7-A484-6E9EF4CD8961}"/>
              </a:ext>
            </a:extLst>
          </p:cNvPr>
          <p:cNvSpPr/>
          <p:nvPr/>
        </p:nvSpPr>
        <p:spPr>
          <a:xfrm>
            <a:off x="4714875" y="2047875"/>
            <a:ext cx="2762250" cy="2762250"/>
          </a:xfrm>
          <a:custGeom>
            <a:avLst/>
            <a:gdLst>
              <a:gd name="connsiteX0" fmla="*/ 67513 w 2325317"/>
              <a:gd name="connsiteY0" fmla="*/ 19050 h 2647950"/>
              <a:gd name="connsiteX1" fmla="*/ 296113 w 2325317"/>
              <a:gd name="connsiteY1" fmla="*/ 14288 h 2647950"/>
              <a:gd name="connsiteX2" fmla="*/ 391363 w 2325317"/>
              <a:gd name="connsiteY2" fmla="*/ 9525 h 2647950"/>
              <a:gd name="connsiteX3" fmla="*/ 415175 w 2325317"/>
              <a:gd name="connsiteY3" fmla="*/ 14288 h 2647950"/>
              <a:gd name="connsiteX4" fmla="*/ 443750 w 2325317"/>
              <a:gd name="connsiteY4" fmla="*/ 23813 h 2647950"/>
              <a:gd name="connsiteX5" fmla="*/ 553288 w 2325317"/>
              <a:gd name="connsiteY5" fmla="*/ 19050 h 2647950"/>
              <a:gd name="connsiteX6" fmla="*/ 639013 w 2325317"/>
              <a:gd name="connsiteY6" fmla="*/ 28575 h 2647950"/>
              <a:gd name="connsiteX7" fmla="*/ 743788 w 2325317"/>
              <a:gd name="connsiteY7" fmla="*/ 23813 h 2647950"/>
              <a:gd name="connsiteX8" fmla="*/ 819988 w 2325317"/>
              <a:gd name="connsiteY8" fmla="*/ 14288 h 2647950"/>
              <a:gd name="connsiteX9" fmla="*/ 853325 w 2325317"/>
              <a:gd name="connsiteY9" fmla="*/ 4763 h 2647950"/>
              <a:gd name="connsiteX10" fmla="*/ 958100 w 2325317"/>
              <a:gd name="connsiteY10" fmla="*/ 9525 h 2647950"/>
              <a:gd name="connsiteX11" fmla="*/ 1296238 w 2325317"/>
              <a:gd name="connsiteY11" fmla="*/ 19050 h 2647950"/>
              <a:gd name="connsiteX12" fmla="*/ 1439113 w 2325317"/>
              <a:gd name="connsiteY12" fmla="*/ 28575 h 2647950"/>
              <a:gd name="connsiteX13" fmla="*/ 1453400 w 2325317"/>
              <a:gd name="connsiteY13" fmla="*/ 33338 h 2647950"/>
              <a:gd name="connsiteX14" fmla="*/ 1467688 w 2325317"/>
              <a:gd name="connsiteY14" fmla="*/ 19050 h 2647950"/>
              <a:gd name="connsiteX15" fmla="*/ 1543888 w 2325317"/>
              <a:gd name="connsiteY15" fmla="*/ 14288 h 2647950"/>
              <a:gd name="connsiteX16" fmla="*/ 1615325 w 2325317"/>
              <a:gd name="connsiteY16" fmla="*/ 19050 h 2647950"/>
              <a:gd name="connsiteX17" fmla="*/ 1629613 w 2325317"/>
              <a:gd name="connsiteY17" fmla="*/ 23813 h 2647950"/>
              <a:gd name="connsiteX18" fmla="*/ 1643900 w 2325317"/>
              <a:gd name="connsiteY18" fmla="*/ 14288 h 2647950"/>
              <a:gd name="connsiteX19" fmla="*/ 1686763 w 2325317"/>
              <a:gd name="connsiteY19" fmla="*/ 4763 h 2647950"/>
              <a:gd name="connsiteX20" fmla="*/ 1701050 w 2325317"/>
              <a:gd name="connsiteY20" fmla="*/ 0 h 2647950"/>
              <a:gd name="connsiteX21" fmla="*/ 1829638 w 2325317"/>
              <a:gd name="connsiteY21" fmla="*/ 9525 h 2647950"/>
              <a:gd name="connsiteX22" fmla="*/ 1848688 w 2325317"/>
              <a:gd name="connsiteY22" fmla="*/ 14288 h 2647950"/>
              <a:gd name="connsiteX23" fmla="*/ 1924888 w 2325317"/>
              <a:gd name="connsiteY23" fmla="*/ 19050 h 2647950"/>
              <a:gd name="connsiteX24" fmla="*/ 2115388 w 2325317"/>
              <a:gd name="connsiteY24" fmla="*/ 14288 h 2647950"/>
              <a:gd name="connsiteX25" fmla="*/ 2163013 w 2325317"/>
              <a:gd name="connsiteY25" fmla="*/ 19050 h 2647950"/>
              <a:gd name="connsiteX26" fmla="*/ 2286838 w 2325317"/>
              <a:gd name="connsiteY26" fmla="*/ 23813 h 2647950"/>
              <a:gd name="connsiteX27" fmla="*/ 2301125 w 2325317"/>
              <a:gd name="connsiteY27" fmla="*/ 38100 h 2647950"/>
              <a:gd name="connsiteX28" fmla="*/ 2315413 w 2325317"/>
              <a:gd name="connsiteY28" fmla="*/ 85725 h 2647950"/>
              <a:gd name="connsiteX29" fmla="*/ 2320175 w 2325317"/>
              <a:gd name="connsiteY29" fmla="*/ 138113 h 2647950"/>
              <a:gd name="connsiteX30" fmla="*/ 2324938 w 2325317"/>
              <a:gd name="connsiteY30" fmla="*/ 166688 h 2647950"/>
              <a:gd name="connsiteX31" fmla="*/ 2320175 w 2325317"/>
              <a:gd name="connsiteY31" fmla="*/ 266700 h 2647950"/>
              <a:gd name="connsiteX32" fmla="*/ 2310650 w 2325317"/>
              <a:gd name="connsiteY32" fmla="*/ 285750 h 2647950"/>
              <a:gd name="connsiteX33" fmla="*/ 2315413 w 2325317"/>
              <a:gd name="connsiteY33" fmla="*/ 381000 h 2647950"/>
              <a:gd name="connsiteX34" fmla="*/ 2320175 w 2325317"/>
              <a:gd name="connsiteY34" fmla="*/ 395288 h 2647950"/>
              <a:gd name="connsiteX35" fmla="*/ 2310650 w 2325317"/>
              <a:gd name="connsiteY35" fmla="*/ 452438 h 2647950"/>
              <a:gd name="connsiteX36" fmla="*/ 2301125 w 2325317"/>
              <a:gd name="connsiteY36" fmla="*/ 466725 h 2647950"/>
              <a:gd name="connsiteX37" fmla="*/ 2296363 w 2325317"/>
              <a:gd name="connsiteY37" fmla="*/ 481013 h 2647950"/>
              <a:gd name="connsiteX38" fmla="*/ 2286838 w 2325317"/>
              <a:gd name="connsiteY38" fmla="*/ 495300 h 2647950"/>
              <a:gd name="connsiteX39" fmla="*/ 2301125 w 2325317"/>
              <a:gd name="connsiteY39" fmla="*/ 528638 h 2647950"/>
              <a:gd name="connsiteX40" fmla="*/ 2305888 w 2325317"/>
              <a:gd name="connsiteY40" fmla="*/ 542925 h 2647950"/>
              <a:gd name="connsiteX41" fmla="*/ 2301125 w 2325317"/>
              <a:gd name="connsiteY41" fmla="*/ 571500 h 2647950"/>
              <a:gd name="connsiteX42" fmla="*/ 2272550 w 2325317"/>
              <a:gd name="connsiteY42" fmla="*/ 590550 h 2647950"/>
              <a:gd name="connsiteX43" fmla="*/ 2282075 w 2325317"/>
              <a:gd name="connsiteY43" fmla="*/ 633413 h 2647950"/>
              <a:gd name="connsiteX44" fmla="*/ 2291600 w 2325317"/>
              <a:gd name="connsiteY44" fmla="*/ 652463 h 2647950"/>
              <a:gd name="connsiteX45" fmla="*/ 2301125 w 2325317"/>
              <a:gd name="connsiteY45" fmla="*/ 676275 h 2647950"/>
              <a:gd name="connsiteX46" fmla="*/ 2305888 w 2325317"/>
              <a:gd name="connsiteY46" fmla="*/ 690563 h 2647950"/>
              <a:gd name="connsiteX47" fmla="*/ 2315413 w 2325317"/>
              <a:gd name="connsiteY47" fmla="*/ 704850 h 2647950"/>
              <a:gd name="connsiteX48" fmla="*/ 2320175 w 2325317"/>
              <a:gd name="connsiteY48" fmla="*/ 723900 h 2647950"/>
              <a:gd name="connsiteX49" fmla="*/ 2291600 w 2325317"/>
              <a:gd name="connsiteY49" fmla="*/ 776288 h 2647950"/>
              <a:gd name="connsiteX50" fmla="*/ 2282075 w 2325317"/>
              <a:gd name="connsiteY50" fmla="*/ 847725 h 2647950"/>
              <a:gd name="connsiteX51" fmla="*/ 2267788 w 2325317"/>
              <a:gd name="connsiteY51" fmla="*/ 876300 h 2647950"/>
              <a:gd name="connsiteX52" fmla="*/ 2253500 w 2325317"/>
              <a:gd name="connsiteY52" fmla="*/ 881063 h 2647950"/>
              <a:gd name="connsiteX53" fmla="*/ 2220163 w 2325317"/>
              <a:gd name="connsiteY53" fmla="*/ 885825 h 2647950"/>
              <a:gd name="connsiteX54" fmla="*/ 2205875 w 2325317"/>
              <a:gd name="connsiteY54" fmla="*/ 900113 h 2647950"/>
              <a:gd name="connsiteX55" fmla="*/ 2248738 w 2325317"/>
              <a:gd name="connsiteY55" fmla="*/ 947738 h 2647950"/>
              <a:gd name="connsiteX56" fmla="*/ 2239213 w 2325317"/>
              <a:gd name="connsiteY56" fmla="*/ 962025 h 2647950"/>
              <a:gd name="connsiteX57" fmla="*/ 2267788 w 2325317"/>
              <a:gd name="connsiteY57" fmla="*/ 1023938 h 2647950"/>
              <a:gd name="connsiteX58" fmla="*/ 2301125 w 2325317"/>
              <a:gd name="connsiteY58" fmla="*/ 1066800 h 2647950"/>
              <a:gd name="connsiteX59" fmla="*/ 2310650 w 2325317"/>
              <a:gd name="connsiteY59" fmla="*/ 1123950 h 2647950"/>
              <a:gd name="connsiteX60" fmla="*/ 2310650 w 2325317"/>
              <a:gd name="connsiteY60" fmla="*/ 1285875 h 2647950"/>
              <a:gd name="connsiteX61" fmla="*/ 2291600 w 2325317"/>
              <a:gd name="connsiteY61" fmla="*/ 1357313 h 2647950"/>
              <a:gd name="connsiteX62" fmla="*/ 2296363 w 2325317"/>
              <a:gd name="connsiteY62" fmla="*/ 1385888 h 2647950"/>
              <a:gd name="connsiteX63" fmla="*/ 2301125 w 2325317"/>
              <a:gd name="connsiteY63" fmla="*/ 1400175 h 2647950"/>
              <a:gd name="connsiteX64" fmla="*/ 2305888 w 2325317"/>
              <a:gd name="connsiteY64" fmla="*/ 1419225 h 2647950"/>
              <a:gd name="connsiteX65" fmla="*/ 2301125 w 2325317"/>
              <a:gd name="connsiteY65" fmla="*/ 1471613 h 2647950"/>
              <a:gd name="connsiteX66" fmla="*/ 2277313 w 2325317"/>
              <a:gd name="connsiteY66" fmla="*/ 1476375 h 2647950"/>
              <a:gd name="connsiteX67" fmla="*/ 2258263 w 2325317"/>
              <a:gd name="connsiteY67" fmla="*/ 1485900 h 2647950"/>
              <a:gd name="connsiteX68" fmla="*/ 2243975 w 2325317"/>
              <a:gd name="connsiteY68" fmla="*/ 1490663 h 2647950"/>
              <a:gd name="connsiteX69" fmla="*/ 2234450 w 2325317"/>
              <a:gd name="connsiteY69" fmla="*/ 1514475 h 2647950"/>
              <a:gd name="connsiteX70" fmla="*/ 2243975 w 2325317"/>
              <a:gd name="connsiteY70" fmla="*/ 1533525 h 2647950"/>
              <a:gd name="connsiteX71" fmla="*/ 2258263 w 2325317"/>
              <a:gd name="connsiteY71" fmla="*/ 1562100 h 2647950"/>
              <a:gd name="connsiteX72" fmla="*/ 2267788 w 2325317"/>
              <a:gd name="connsiteY72" fmla="*/ 1581150 h 2647950"/>
              <a:gd name="connsiteX73" fmla="*/ 2272550 w 2325317"/>
              <a:gd name="connsiteY73" fmla="*/ 1595438 h 2647950"/>
              <a:gd name="connsiteX74" fmla="*/ 2282075 w 2325317"/>
              <a:gd name="connsiteY74" fmla="*/ 1609725 h 2647950"/>
              <a:gd name="connsiteX75" fmla="*/ 2286838 w 2325317"/>
              <a:gd name="connsiteY75" fmla="*/ 1624013 h 2647950"/>
              <a:gd name="connsiteX76" fmla="*/ 2301125 w 2325317"/>
              <a:gd name="connsiteY76" fmla="*/ 1638300 h 2647950"/>
              <a:gd name="connsiteX77" fmla="*/ 2305888 w 2325317"/>
              <a:gd name="connsiteY77" fmla="*/ 1719263 h 2647950"/>
              <a:gd name="connsiteX78" fmla="*/ 2315413 w 2325317"/>
              <a:gd name="connsiteY78" fmla="*/ 1747838 h 2647950"/>
              <a:gd name="connsiteX79" fmla="*/ 2310650 w 2325317"/>
              <a:gd name="connsiteY79" fmla="*/ 1819275 h 2647950"/>
              <a:gd name="connsiteX80" fmla="*/ 2301125 w 2325317"/>
              <a:gd name="connsiteY80" fmla="*/ 1847850 h 2647950"/>
              <a:gd name="connsiteX81" fmla="*/ 2305888 w 2325317"/>
              <a:gd name="connsiteY81" fmla="*/ 1895475 h 2647950"/>
              <a:gd name="connsiteX82" fmla="*/ 2315413 w 2325317"/>
              <a:gd name="connsiteY82" fmla="*/ 1924050 h 2647950"/>
              <a:gd name="connsiteX83" fmla="*/ 2310650 w 2325317"/>
              <a:gd name="connsiteY83" fmla="*/ 2019300 h 2647950"/>
              <a:gd name="connsiteX84" fmla="*/ 2301125 w 2325317"/>
              <a:gd name="connsiteY84" fmla="*/ 2033588 h 2647950"/>
              <a:gd name="connsiteX85" fmla="*/ 2324938 w 2325317"/>
              <a:gd name="connsiteY85" fmla="*/ 2157413 h 2647950"/>
              <a:gd name="connsiteX86" fmla="*/ 2315413 w 2325317"/>
              <a:gd name="connsiteY86" fmla="*/ 2324100 h 2647950"/>
              <a:gd name="connsiteX87" fmla="*/ 2310650 w 2325317"/>
              <a:gd name="connsiteY87" fmla="*/ 2338388 h 2647950"/>
              <a:gd name="connsiteX88" fmla="*/ 2296363 w 2325317"/>
              <a:gd name="connsiteY88" fmla="*/ 2371725 h 2647950"/>
              <a:gd name="connsiteX89" fmla="*/ 2301125 w 2325317"/>
              <a:gd name="connsiteY89" fmla="*/ 2428875 h 2647950"/>
              <a:gd name="connsiteX90" fmla="*/ 2310650 w 2325317"/>
              <a:gd name="connsiteY90" fmla="*/ 2524125 h 2647950"/>
              <a:gd name="connsiteX91" fmla="*/ 2243975 w 2325317"/>
              <a:gd name="connsiteY91" fmla="*/ 2576513 h 2647950"/>
              <a:gd name="connsiteX92" fmla="*/ 2234450 w 2325317"/>
              <a:gd name="connsiteY92" fmla="*/ 2562225 h 2647950"/>
              <a:gd name="connsiteX93" fmla="*/ 2224925 w 2325317"/>
              <a:gd name="connsiteY93" fmla="*/ 2576513 h 2647950"/>
              <a:gd name="connsiteX94" fmla="*/ 2163013 w 2325317"/>
              <a:gd name="connsiteY94" fmla="*/ 2600325 h 2647950"/>
              <a:gd name="connsiteX95" fmla="*/ 2134438 w 2325317"/>
              <a:gd name="connsiteY95" fmla="*/ 2605088 h 2647950"/>
              <a:gd name="connsiteX96" fmla="*/ 2120150 w 2325317"/>
              <a:gd name="connsiteY96" fmla="*/ 2609850 h 2647950"/>
              <a:gd name="connsiteX97" fmla="*/ 2077288 w 2325317"/>
              <a:gd name="connsiteY97" fmla="*/ 2619375 h 2647950"/>
              <a:gd name="connsiteX98" fmla="*/ 2020138 w 2325317"/>
              <a:gd name="connsiteY98" fmla="*/ 2614613 h 2647950"/>
              <a:gd name="connsiteX99" fmla="*/ 1939175 w 2325317"/>
              <a:gd name="connsiteY99" fmla="*/ 2624138 h 2647950"/>
              <a:gd name="connsiteX100" fmla="*/ 1920125 w 2325317"/>
              <a:gd name="connsiteY100" fmla="*/ 2628900 h 2647950"/>
              <a:gd name="connsiteX101" fmla="*/ 1772488 w 2325317"/>
              <a:gd name="connsiteY101" fmla="*/ 2633663 h 2647950"/>
              <a:gd name="connsiteX102" fmla="*/ 1591513 w 2325317"/>
              <a:gd name="connsiteY102" fmla="*/ 2624138 h 2647950"/>
              <a:gd name="connsiteX103" fmla="*/ 1577225 w 2325317"/>
              <a:gd name="connsiteY103" fmla="*/ 2619375 h 2647950"/>
              <a:gd name="connsiteX104" fmla="*/ 1553413 w 2325317"/>
              <a:gd name="connsiteY104" fmla="*/ 2624138 h 2647950"/>
              <a:gd name="connsiteX105" fmla="*/ 1539125 w 2325317"/>
              <a:gd name="connsiteY105" fmla="*/ 2633663 h 2647950"/>
              <a:gd name="connsiteX106" fmla="*/ 1501025 w 2325317"/>
              <a:gd name="connsiteY106" fmla="*/ 2638425 h 2647950"/>
              <a:gd name="connsiteX107" fmla="*/ 1443875 w 2325317"/>
              <a:gd name="connsiteY107" fmla="*/ 2633663 h 2647950"/>
              <a:gd name="connsiteX108" fmla="*/ 1415300 w 2325317"/>
              <a:gd name="connsiteY108" fmla="*/ 2624138 h 2647950"/>
              <a:gd name="connsiteX109" fmla="*/ 1358150 w 2325317"/>
              <a:gd name="connsiteY109" fmla="*/ 2628900 h 2647950"/>
              <a:gd name="connsiteX110" fmla="*/ 1343863 w 2325317"/>
              <a:gd name="connsiteY110" fmla="*/ 2633663 h 2647950"/>
              <a:gd name="connsiteX111" fmla="*/ 1310525 w 2325317"/>
              <a:gd name="connsiteY111" fmla="*/ 2638425 h 2647950"/>
              <a:gd name="connsiteX112" fmla="*/ 1129550 w 2325317"/>
              <a:gd name="connsiteY112" fmla="*/ 2633663 h 2647950"/>
              <a:gd name="connsiteX113" fmla="*/ 958100 w 2325317"/>
              <a:gd name="connsiteY113" fmla="*/ 2633663 h 2647950"/>
              <a:gd name="connsiteX114" fmla="*/ 953338 w 2325317"/>
              <a:gd name="connsiteY114" fmla="*/ 2619375 h 2647950"/>
              <a:gd name="connsiteX115" fmla="*/ 948575 w 2325317"/>
              <a:gd name="connsiteY115" fmla="*/ 2600325 h 2647950"/>
              <a:gd name="connsiteX116" fmla="*/ 929525 w 2325317"/>
              <a:gd name="connsiteY116" fmla="*/ 2614613 h 2647950"/>
              <a:gd name="connsiteX117" fmla="*/ 915238 w 2325317"/>
              <a:gd name="connsiteY117" fmla="*/ 2624138 h 2647950"/>
              <a:gd name="connsiteX118" fmla="*/ 872375 w 2325317"/>
              <a:gd name="connsiteY118" fmla="*/ 2633663 h 2647950"/>
              <a:gd name="connsiteX119" fmla="*/ 691400 w 2325317"/>
              <a:gd name="connsiteY119" fmla="*/ 2628900 h 2647950"/>
              <a:gd name="connsiteX120" fmla="*/ 667588 w 2325317"/>
              <a:gd name="connsiteY120" fmla="*/ 2619375 h 2647950"/>
              <a:gd name="connsiteX121" fmla="*/ 648538 w 2325317"/>
              <a:gd name="connsiteY121" fmla="*/ 2614613 h 2647950"/>
              <a:gd name="connsiteX122" fmla="*/ 634250 w 2325317"/>
              <a:gd name="connsiteY122" fmla="*/ 2609850 h 2647950"/>
              <a:gd name="connsiteX123" fmla="*/ 586625 w 2325317"/>
              <a:gd name="connsiteY123" fmla="*/ 2614613 h 2647950"/>
              <a:gd name="connsiteX124" fmla="*/ 572338 w 2325317"/>
              <a:gd name="connsiteY124" fmla="*/ 2624138 h 2647950"/>
              <a:gd name="connsiteX125" fmla="*/ 543763 w 2325317"/>
              <a:gd name="connsiteY125" fmla="*/ 2633663 h 2647950"/>
              <a:gd name="connsiteX126" fmla="*/ 510425 w 2325317"/>
              <a:gd name="connsiteY126" fmla="*/ 2647950 h 2647950"/>
              <a:gd name="connsiteX127" fmla="*/ 481850 w 2325317"/>
              <a:gd name="connsiteY127" fmla="*/ 2643188 h 2647950"/>
              <a:gd name="connsiteX128" fmla="*/ 477088 w 2325317"/>
              <a:gd name="connsiteY128" fmla="*/ 2624138 h 2647950"/>
              <a:gd name="connsiteX129" fmla="*/ 334213 w 2325317"/>
              <a:gd name="connsiteY129" fmla="*/ 2619375 h 2647950"/>
              <a:gd name="connsiteX130" fmla="*/ 305638 w 2325317"/>
              <a:gd name="connsiteY130" fmla="*/ 2614613 h 2647950"/>
              <a:gd name="connsiteX131" fmla="*/ 286588 w 2325317"/>
              <a:gd name="connsiteY131" fmla="*/ 2609850 h 2647950"/>
              <a:gd name="connsiteX132" fmla="*/ 234200 w 2325317"/>
              <a:gd name="connsiteY132" fmla="*/ 2614613 h 2647950"/>
              <a:gd name="connsiteX133" fmla="*/ 215150 w 2325317"/>
              <a:gd name="connsiteY133" fmla="*/ 2624138 h 2647950"/>
              <a:gd name="connsiteX134" fmla="*/ 210388 w 2325317"/>
              <a:gd name="connsiteY134" fmla="*/ 2609850 h 2647950"/>
              <a:gd name="connsiteX135" fmla="*/ 205625 w 2325317"/>
              <a:gd name="connsiteY135" fmla="*/ 2586038 h 2647950"/>
              <a:gd name="connsiteX136" fmla="*/ 129425 w 2325317"/>
              <a:gd name="connsiteY136" fmla="*/ 2581275 h 2647950"/>
              <a:gd name="connsiteX137" fmla="*/ 86563 w 2325317"/>
              <a:gd name="connsiteY137" fmla="*/ 2557463 h 2647950"/>
              <a:gd name="connsiteX138" fmla="*/ 72275 w 2325317"/>
              <a:gd name="connsiteY138" fmla="*/ 2552700 h 2647950"/>
              <a:gd name="connsiteX139" fmla="*/ 67513 w 2325317"/>
              <a:gd name="connsiteY139" fmla="*/ 2538413 h 2647950"/>
              <a:gd name="connsiteX140" fmla="*/ 77038 w 2325317"/>
              <a:gd name="connsiteY140" fmla="*/ 2452688 h 2647950"/>
              <a:gd name="connsiteX141" fmla="*/ 57988 w 2325317"/>
              <a:gd name="connsiteY141" fmla="*/ 2433638 h 2647950"/>
              <a:gd name="connsiteX142" fmla="*/ 48463 w 2325317"/>
              <a:gd name="connsiteY142" fmla="*/ 2419350 h 2647950"/>
              <a:gd name="connsiteX143" fmla="*/ 53225 w 2325317"/>
              <a:gd name="connsiteY143" fmla="*/ 2381250 h 2647950"/>
              <a:gd name="connsiteX144" fmla="*/ 48463 w 2325317"/>
              <a:gd name="connsiteY144" fmla="*/ 2324100 h 2647950"/>
              <a:gd name="connsiteX145" fmla="*/ 38938 w 2325317"/>
              <a:gd name="connsiteY145" fmla="*/ 2290763 h 2647950"/>
              <a:gd name="connsiteX146" fmla="*/ 43700 w 2325317"/>
              <a:gd name="connsiteY146" fmla="*/ 2166938 h 2647950"/>
              <a:gd name="connsiteX147" fmla="*/ 53225 w 2325317"/>
              <a:gd name="connsiteY147" fmla="*/ 2147888 h 2647950"/>
              <a:gd name="connsiteX148" fmla="*/ 57988 w 2325317"/>
              <a:gd name="connsiteY148" fmla="*/ 2085975 h 2647950"/>
              <a:gd name="connsiteX149" fmla="*/ 72275 w 2325317"/>
              <a:gd name="connsiteY149" fmla="*/ 2052638 h 2647950"/>
              <a:gd name="connsiteX150" fmla="*/ 81800 w 2325317"/>
              <a:gd name="connsiteY150" fmla="*/ 2019300 h 2647950"/>
              <a:gd name="connsiteX151" fmla="*/ 91325 w 2325317"/>
              <a:gd name="connsiteY151" fmla="*/ 2005013 h 2647950"/>
              <a:gd name="connsiteX152" fmla="*/ 81800 w 2325317"/>
              <a:gd name="connsiteY152" fmla="*/ 1966913 h 2647950"/>
              <a:gd name="connsiteX153" fmla="*/ 67513 w 2325317"/>
              <a:gd name="connsiteY153" fmla="*/ 1952625 h 2647950"/>
              <a:gd name="connsiteX154" fmla="*/ 57988 w 2325317"/>
              <a:gd name="connsiteY154" fmla="*/ 1804988 h 2647950"/>
              <a:gd name="connsiteX155" fmla="*/ 62750 w 2325317"/>
              <a:gd name="connsiteY155" fmla="*/ 1719263 h 2647950"/>
              <a:gd name="connsiteX156" fmla="*/ 43700 w 2325317"/>
              <a:gd name="connsiteY156" fmla="*/ 1666875 h 2647950"/>
              <a:gd name="connsiteX157" fmla="*/ 34175 w 2325317"/>
              <a:gd name="connsiteY157" fmla="*/ 1547813 h 2647950"/>
              <a:gd name="connsiteX158" fmla="*/ 38938 w 2325317"/>
              <a:gd name="connsiteY158" fmla="*/ 1524000 h 2647950"/>
              <a:gd name="connsiteX159" fmla="*/ 48463 w 2325317"/>
              <a:gd name="connsiteY159" fmla="*/ 1509713 h 2647950"/>
              <a:gd name="connsiteX160" fmla="*/ 29413 w 2325317"/>
              <a:gd name="connsiteY160" fmla="*/ 1476375 h 2647950"/>
              <a:gd name="connsiteX161" fmla="*/ 15125 w 2325317"/>
              <a:gd name="connsiteY161" fmla="*/ 1466850 h 2647950"/>
              <a:gd name="connsiteX162" fmla="*/ 15125 w 2325317"/>
              <a:gd name="connsiteY162" fmla="*/ 1376363 h 2647950"/>
              <a:gd name="connsiteX163" fmla="*/ 29413 w 2325317"/>
              <a:gd name="connsiteY163" fmla="*/ 1362075 h 2647950"/>
              <a:gd name="connsiteX164" fmla="*/ 48463 w 2325317"/>
              <a:gd name="connsiteY164" fmla="*/ 1333500 h 2647950"/>
              <a:gd name="connsiteX165" fmla="*/ 57988 w 2325317"/>
              <a:gd name="connsiteY165" fmla="*/ 1304925 h 2647950"/>
              <a:gd name="connsiteX166" fmla="*/ 53225 w 2325317"/>
              <a:gd name="connsiteY166" fmla="*/ 1247775 h 2647950"/>
              <a:gd name="connsiteX167" fmla="*/ 43700 w 2325317"/>
              <a:gd name="connsiteY167" fmla="*/ 1181100 h 2647950"/>
              <a:gd name="connsiteX168" fmla="*/ 38938 w 2325317"/>
              <a:gd name="connsiteY168" fmla="*/ 1157288 h 2647950"/>
              <a:gd name="connsiteX169" fmla="*/ 34175 w 2325317"/>
              <a:gd name="connsiteY169" fmla="*/ 1076325 h 2647950"/>
              <a:gd name="connsiteX170" fmla="*/ 24650 w 2325317"/>
              <a:gd name="connsiteY170" fmla="*/ 1062038 h 2647950"/>
              <a:gd name="connsiteX171" fmla="*/ 34175 w 2325317"/>
              <a:gd name="connsiteY171" fmla="*/ 1009650 h 2647950"/>
              <a:gd name="connsiteX172" fmla="*/ 38938 w 2325317"/>
              <a:gd name="connsiteY172" fmla="*/ 971550 h 2647950"/>
              <a:gd name="connsiteX173" fmla="*/ 48463 w 2325317"/>
              <a:gd name="connsiteY173" fmla="*/ 957263 h 2647950"/>
              <a:gd name="connsiteX174" fmla="*/ 38938 w 2325317"/>
              <a:gd name="connsiteY174" fmla="*/ 923925 h 2647950"/>
              <a:gd name="connsiteX175" fmla="*/ 24650 w 2325317"/>
              <a:gd name="connsiteY175" fmla="*/ 885825 h 2647950"/>
              <a:gd name="connsiteX176" fmla="*/ 19888 w 2325317"/>
              <a:gd name="connsiteY176" fmla="*/ 866775 h 2647950"/>
              <a:gd name="connsiteX177" fmla="*/ 10363 w 2325317"/>
              <a:gd name="connsiteY177" fmla="*/ 852488 h 2647950"/>
              <a:gd name="connsiteX178" fmla="*/ 5600 w 2325317"/>
              <a:gd name="connsiteY178" fmla="*/ 838200 h 2647950"/>
              <a:gd name="connsiteX179" fmla="*/ 10363 w 2325317"/>
              <a:gd name="connsiteY179" fmla="*/ 790575 h 2647950"/>
              <a:gd name="connsiteX180" fmla="*/ 15125 w 2325317"/>
              <a:gd name="connsiteY180" fmla="*/ 776288 h 2647950"/>
              <a:gd name="connsiteX181" fmla="*/ 24650 w 2325317"/>
              <a:gd name="connsiteY181" fmla="*/ 738188 h 2647950"/>
              <a:gd name="connsiteX182" fmla="*/ 34175 w 2325317"/>
              <a:gd name="connsiteY182" fmla="*/ 528638 h 2647950"/>
              <a:gd name="connsiteX183" fmla="*/ 43700 w 2325317"/>
              <a:gd name="connsiteY183" fmla="*/ 514350 h 2647950"/>
              <a:gd name="connsiteX184" fmla="*/ 53225 w 2325317"/>
              <a:gd name="connsiteY184" fmla="*/ 495300 h 2647950"/>
              <a:gd name="connsiteX185" fmla="*/ 48463 w 2325317"/>
              <a:gd name="connsiteY185" fmla="*/ 452438 h 2647950"/>
              <a:gd name="connsiteX186" fmla="*/ 29413 w 2325317"/>
              <a:gd name="connsiteY186" fmla="*/ 423863 h 2647950"/>
              <a:gd name="connsiteX187" fmla="*/ 34175 w 2325317"/>
              <a:gd name="connsiteY187" fmla="*/ 371475 h 2647950"/>
              <a:gd name="connsiteX188" fmla="*/ 43700 w 2325317"/>
              <a:gd name="connsiteY188" fmla="*/ 338138 h 2647950"/>
              <a:gd name="connsiteX189" fmla="*/ 48463 w 2325317"/>
              <a:gd name="connsiteY189" fmla="*/ 319088 h 2647950"/>
              <a:gd name="connsiteX190" fmla="*/ 38938 w 2325317"/>
              <a:gd name="connsiteY190" fmla="*/ 133350 h 2647950"/>
              <a:gd name="connsiteX191" fmla="*/ 34175 w 2325317"/>
              <a:gd name="connsiteY191" fmla="*/ 119063 h 2647950"/>
              <a:gd name="connsiteX192" fmla="*/ 43700 w 2325317"/>
              <a:gd name="connsiteY192" fmla="*/ 90488 h 2647950"/>
              <a:gd name="connsiteX193" fmla="*/ 57988 w 2325317"/>
              <a:gd name="connsiteY193" fmla="*/ 61913 h 2647950"/>
              <a:gd name="connsiteX194" fmla="*/ 67513 w 2325317"/>
              <a:gd name="connsiteY194" fmla="*/ 190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2325317" h="2647950">
                <a:moveTo>
                  <a:pt x="67513" y="19050"/>
                </a:moveTo>
                <a:cubicBezTo>
                  <a:pt x="107200" y="11113"/>
                  <a:pt x="220006" y="18365"/>
                  <a:pt x="296113" y="14288"/>
                </a:cubicBezTo>
                <a:cubicBezTo>
                  <a:pt x="434039" y="6899"/>
                  <a:pt x="202477" y="-6214"/>
                  <a:pt x="391363" y="9525"/>
                </a:cubicBezTo>
                <a:cubicBezTo>
                  <a:pt x="399300" y="11113"/>
                  <a:pt x="407366" y="12158"/>
                  <a:pt x="415175" y="14288"/>
                </a:cubicBezTo>
                <a:cubicBezTo>
                  <a:pt x="424861" y="16930"/>
                  <a:pt x="443750" y="23813"/>
                  <a:pt x="443750" y="23813"/>
                </a:cubicBezTo>
                <a:cubicBezTo>
                  <a:pt x="480263" y="22225"/>
                  <a:pt x="516741" y="19050"/>
                  <a:pt x="553288" y="19050"/>
                </a:cubicBezTo>
                <a:cubicBezTo>
                  <a:pt x="586667" y="19050"/>
                  <a:pt x="608451" y="23482"/>
                  <a:pt x="639013" y="28575"/>
                </a:cubicBezTo>
                <a:lnTo>
                  <a:pt x="743788" y="23813"/>
                </a:lnTo>
                <a:cubicBezTo>
                  <a:pt x="767650" y="22322"/>
                  <a:pt x="795874" y="19111"/>
                  <a:pt x="819988" y="14288"/>
                </a:cubicBezTo>
                <a:cubicBezTo>
                  <a:pt x="834932" y="11299"/>
                  <a:pt x="839713" y="9300"/>
                  <a:pt x="853325" y="4763"/>
                </a:cubicBezTo>
                <a:lnTo>
                  <a:pt x="958100" y="9525"/>
                </a:lnTo>
                <a:lnTo>
                  <a:pt x="1296238" y="19050"/>
                </a:lnTo>
                <a:cubicBezTo>
                  <a:pt x="1343863" y="22225"/>
                  <a:pt x="1391578" y="24254"/>
                  <a:pt x="1439113" y="28575"/>
                </a:cubicBezTo>
                <a:cubicBezTo>
                  <a:pt x="1444112" y="29030"/>
                  <a:pt x="1448638" y="34925"/>
                  <a:pt x="1453400" y="33338"/>
                </a:cubicBezTo>
                <a:cubicBezTo>
                  <a:pt x="1459790" y="31208"/>
                  <a:pt x="1461097" y="20438"/>
                  <a:pt x="1467688" y="19050"/>
                </a:cubicBezTo>
                <a:cubicBezTo>
                  <a:pt x="1492592" y="13807"/>
                  <a:pt x="1518488" y="15875"/>
                  <a:pt x="1543888" y="14288"/>
                </a:cubicBezTo>
                <a:cubicBezTo>
                  <a:pt x="1567700" y="15875"/>
                  <a:pt x="1591606" y="16415"/>
                  <a:pt x="1615325" y="19050"/>
                </a:cubicBezTo>
                <a:cubicBezTo>
                  <a:pt x="1620315" y="19604"/>
                  <a:pt x="1624661" y="24638"/>
                  <a:pt x="1629613" y="23813"/>
                </a:cubicBezTo>
                <a:cubicBezTo>
                  <a:pt x="1635259" y="22872"/>
                  <a:pt x="1638470" y="16098"/>
                  <a:pt x="1643900" y="14288"/>
                </a:cubicBezTo>
                <a:cubicBezTo>
                  <a:pt x="1657785" y="9660"/>
                  <a:pt x="1672564" y="8313"/>
                  <a:pt x="1686763" y="4763"/>
                </a:cubicBezTo>
                <a:cubicBezTo>
                  <a:pt x="1691633" y="3545"/>
                  <a:pt x="1696288" y="1588"/>
                  <a:pt x="1701050" y="0"/>
                </a:cubicBezTo>
                <a:cubicBezTo>
                  <a:pt x="1727156" y="1632"/>
                  <a:pt x="1798477" y="5370"/>
                  <a:pt x="1829638" y="9525"/>
                </a:cubicBezTo>
                <a:cubicBezTo>
                  <a:pt x="1836126" y="10390"/>
                  <a:pt x="1842175" y="13637"/>
                  <a:pt x="1848688" y="14288"/>
                </a:cubicBezTo>
                <a:cubicBezTo>
                  <a:pt x="1874011" y="16820"/>
                  <a:pt x="1899488" y="17463"/>
                  <a:pt x="1924888" y="19050"/>
                </a:cubicBezTo>
                <a:cubicBezTo>
                  <a:pt x="2001999" y="38330"/>
                  <a:pt x="1915257" y="18639"/>
                  <a:pt x="2115388" y="14288"/>
                </a:cubicBezTo>
                <a:cubicBezTo>
                  <a:pt x="2131338" y="13941"/>
                  <a:pt x="2147083" y="18165"/>
                  <a:pt x="2163013" y="19050"/>
                </a:cubicBezTo>
                <a:cubicBezTo>
                  <a:pt x="2204255" y="21341"/>
                  <a:pt x="2245563" y="22225"/>
                  <a:pt x="2286838" y="23813"/>
                </a:cubicBezTo>
                <a:cubicBezTo>
                  <a:pt x="2291600" y="28575"/>
                  <a:pt x="2297854" y="32213"/>
                  <a:pt x="2301125" y="38100"/>
                </a:cubicBezTo>
                <a:cubicBezTo>
                  <a:pt x="2306394" y="47585"/>
                  <a:pt x="2312338" y="73428"/>
                  <a:pt x="2315413" y="85725"/>
                </a:cubicBezTo>
                <a:cubicBezTo>
                  <a:pt x="2317000" y="103188"/>
                  <a:pt x="2318126" y="120698"/>
                  <a:pt x="2320175" y="138113"/>
                </a:cubicBezTo>
                <a:cubicBezTo>
                  <a:pt x="2321303" y="147703"/>
                  <a:pt x="2324938" y="157032"/>
                  <a:pt x="2324938" y="166688"/>
                </a:cubicBezTo>
                <a:cubicBezTo>
                  <a:pt x="2324938" y="200063"/>
                  <a:pt x="2324152" y="233563"/>
                  <a:pt x="2320175" y="266700"/>
                </a:cubicBezTo>
                <a:cubicBezTo>
                  <a:pt x="2319329" y="273749"/>
                  <a:pt x="2313825" y="279400"/>
                  <a:pt x="2310650" y="285750"/>
                </a:cubicBezTo>
                <a:cubicBezTo>
                  <a:pt x="2312238" y="317500"/>
                  <a:pt x="2312659" y="349330"/>
                  <a:pt x="2315413" y="381000"/>
                </a:cubicBezTo>
                <a:cubicBezTo>
                  <a:pt x="2315848" y="386001"/>
                  <a:pt x="2320175" y="390268"/>
                  <a:pt x="2320175" y="395288"/>
                </a:cubicBezTo>
                <a:cubicBezTo>
                  <a:pt x="2320175" y="398356"/>
                  <a:pt x="2313355" y="445225"/>
                  <a:pt x="2310650" y="452438"/>
                </a:cubicBezTo>
                <a:cubicBezTo>
                  <a:pt x="2308640" y="457797"/>
                  <a:pt x="2304300" y="461963"/>
                  <a:pt x="2301125" y="466725"/>
                </a:cubicBezTo>
                <a:cubicBezTo>
                  <a:pt x="2299538" y="471488"/>
                  <a:pt x="2298608" y="476523"/>
                  <a:pt x="2296363" y="481013"/>
                </a:cubicBezTo>
                <a:cubicBezTo>
                  <a:pt x="2293803" y="486132"/>
                  <a:pt x="2287648" y="489634"/>
                  <a:pt x="2286838" y="495300"/>
                </a:cubicBezTo>
                <a:cubicBezTo>
                  <a:pt x="2284635" y="510718"/>
                  <a:pt x="2295274" y="516936"/>
                  <a:pt x="2301125" y="528638"/>
                </a:cubicBezTo>
                <a:cubicBezTo>
                  <a:pt x="2303370" y="533128"/>
                  <a:pt x="2304300" y="538163"/>
                  <a:pt x="2305888" y="542925"/>
                </a:cubicBezTo>
                <a:cubicBezTo>
                  <a:pt x="2304300" y="552450"/>
                  <a:pt x="2306663" y="563589"/>
                  <a:pt x="2301125" y="571500"/>
                </a:cubicBezTo>
                <a:cubicBezTo>
                  <a:pt x="2294560" y="580878"/>
                  <a:pt x="2272550" y="590550"/>
                  <a:pt x="2272550" y="590550"/>
                </a:cubicBezTo>
                <a:cubicBezTo>
                  <a:pt x="2273842" y="597009"/>
                  <a:pt x="2279195" y="625732"/>
                  <a:pt x="2282075" y="633413"/>
                </a:cubicBezTo>
                <a:cubicBezTo>
                  <a:pt x="2284568" y="640061"/>
                  <a:pt x="2288717" y="645975"/>
                  <a:pt x="2291600" y="652463"/>
                </a:cubicBezTo>
                <a:cubicBezTo>
                  <a:pt x="2295072" y="660275"/>
                  <a:pt x="2298123" y="668271"/>
                  <a:pt x="2301125" y="676275"/>
                </a:cubicBezTo>
                <a:cubicBezTo>
                  <a:pt x="2302888" y="680976"/>
                  <a:pt x="2303643" y="686073"/>
                  <a:pt x="2305888" y="690563"/>
                </a:cubicBezTo>
                <a:cubicBezTo>
                  <a:pt x="2308448" y="695682"/>
                  <a:pt x="2312238" y="700088"/>
                  <a:pt x="2315413" y="704850"/>
                </a:cubicBezTo>
                <a:cubicBezTo>
                  <a:pt x="2317000" y="711200"/>
                  <a:pt x="2321346" y="717460"/>
                  <a:pt x="2320175" y="723900"/>
                </a:cubicBezTo>
                <a:cubicBezTo>
                  <a:pt x="2315995" y="746889"/>
                  <a:pt x="2304454" y="759150"/>
                  <a:pt x="2291600" y="776288"/>
                </a:cubicBezTo>
                <a:cubicBezTo>
                  <a:pt x="2289306" y="796937"/>
                  <a:pt x="2286828" y="826338"/>
                  <a:pt x="2282075" y="847725"/>
                </a:cubicBezTo>
                <a:cubicBezTo>
                  <a:pt x="2280209" y="856121"/>
                  <a:pt x="2274732" y="870745"/>
                  <a:pt x="2267788" y="876300"/>
                </a:cubicBezTo>
                <a:cubicBezTo>
                  <a:pt x="2263868" y="879436"/>
                  <a:pt x="2258423" y="880078"/>
                  <a:pt x="2253500" y="881063"/>
                </a:cubicBezTo>
                <a:cubicBezTo>
                  <a:pt x="2242493" y="883264"/>
                  <a:pt x="2231275" y="884238"/>
                  <a:pt x="2220163" y="885825"/>
                </a:cubicBezTo>
                <a:cubicBezTo>
                  <a:pt x="2186826" y="896937"/>
                  <a:pt x="2182063" y="892175"/>
                  <a:pt x="2205875" y="900113"/>
                </a:cubicBezTo>
                <a:cubicBezTo>
                  <a:pt x="2243261" y="937497"/>
                  <a:pt x="2230496" y="920374"/>
                  <a:pt x="2248738" y="947738"/>
                </a:cubicBezTo>
                <a:cubicBezTo>
                  <a:pt x="2245563" y="952500"/>
                  <a:pt x="2239213" y="956301"/>
                  <a:pt x="2239213" y="962025"/>
                </a:cubicBezTo>
                <a:cubicBezTo>
                  <a:pt x="2239213" y="985588"/>
                  <a:pt x="2254877" y="1006332"/>
                  <a:pt x="2267788" y="1023938"/>
                </a:cubicBezTo>
                <a:cubicBezTo>
                  <a:pt x="2278492" y="1038534"/>
                  <a:pt x="2301125" y="1066800"/>
                  <a:pt x="2301125" y="1066800"/>
                </a:cubicBezTo>
                <a:cubicBezTo>
                  <a:pt x="2317001" y="1114425"/>
                  <a:pt x="2320176" y="1095376"/>
                  <a:pt x="2310650" y="1123950"/>
                </a:cubicBezTo>
                <a:cubicBezTo>
                  <a:pt x="2316365" y="1226808"/>
                  <a:pt x="2317607" y="1188472"/>
                  <a:pt x="2310650" y="1285875"/>
                </a:cubicBezTo>
                <a:cubicBezTo>
                  <a:pt x="2306147" y="1348919"/>
                  <a:pt x="2319117" y="1329796"/>
                  <a:pt x="2291600" y="1357313"/>
                </a:cubicBezTo>
                <a:cubicBezTo>
                  <a:pt x="2293188" y="1366838"/>
                  <a:pt x="2294268" y="1376462"/>
                  <a:pt x="2296363" y="1385888"/>
                </a:cubicBezTo>
                <a:cubicBezTo>
                  <a:pt x="2297452" y="1390788"/>
                  <a:pt x="2299746" y="1395348"/>
                  <a:pt x="2301125" y="1400175"/>
                </a:cubicBezTo>
                <a:cubicBezTo>
                  <a:pt x="2302923" y="1406469"/>
                  <a:pt x="2304300" y="1412875"/>
                  <a:pt x="2305888" y="1419225"/>
                </a:cubicBezTo>
                <a:cubicBezTo>
                  <a:pt x="2304300" y="1436688"/>
                  <a:pt x="2308967" y="1455929"/>
                  <a:pt x="2301125" y="1471613"/>
                </a:cubicBezTo>
                <a:cubicBezTo>
                  <a:pt x="2297505" y="1478853"/>
                  <a:pt x="2284992" y="1473815"/>
                  <a:pt x="2277313" y="1476375"/>
                </a:cubicBezTo>
                <a:cubicBezTo>
                  <a:pt x="2270578" y="1478620"/>
                  <a:pt x="2264788" y="1483103"/>
                  <a:pt x="2258263" y="1485900"/>
                </a:cubicBezTo>
                <a:cubicBezTo>
                  <a:pt x="2253649" y="1487878"/>
                  <a:pt x="2248738" y="1489075"/>
                  <a:pt x="2243975" y="1490663"/>
                </a:cubicBezTo>
                <a:cubicBezTo>
                  <a:pt x="2240800" y="1498600"/>
                  <a:pt x="2234450" y="1505926"/>
                  <a:pt x="2234450" y="1514475"/>
                </a:cubicBezTo>
                <a:cubicBezTo>
                  <a:pt x="2234450" y="1521575"/>
                  <a:pt x="2241178" y="1527000"/>
                  <a:pt x="2243975" y="1533525"/>
                </a:cubicBezTo>
                <a:cubicBezTo>
                  <a:pt x="2262687" y="1577185"/>
                  <a:pt x="2232114" y="1516340"/>
                  <a:pt x="2258263" y="1562100"/>
                </a:cubicBezTo>
                <a:cubicBezTo>
                  <a:pt x="2261785" y="1568264"/>
                  <a:pt x="2264991" y="1574624"/>
                  <a:pt x="2267788" y="1581150"/>
                </a:cubicBezTo>
                <a:cubicBezTo>
                  <a:pt x="2269765" y="1585764"/>
                  <a:pt x="2270305" y="1590948"/>
                  <a:pt x="2272550" y="1595438"/>
                </a:cubicBezTo>
                <a:cubicBezTo>
                  <a:pt x="2275110" y="1600557"/>
                  <a:pt x="2279515" y="1604606"/>
                  <a:pt x="2282075" y="1609725"/>
                </a:cubicBezTo>
                <a:cubicBezTo>
                  <a:pt x="2284320" y="1614215"/>
                  <a:pt x="2284053" y="1619836"/>
                  <a:pt x="2286838" y="1624013"/>
                </a:cubicBezTo>
                <a:cubicBezTo>
                  <a:pt x="2290574" y="1629617"/>
                  <a:pt x="2296363" y="1633538"/>
                  <a:pt x="2301125" y="1638300"/>
                </a:cubicBezTo>
                <a:cubicBezTo>
                  <a:pt x="2302713" y="1665288"/>
                  <a:pt x="2302391" y="1692456"/>
                  <a:pt x="2305888" y="1719263"/>
                </a:cubicBezTo>
                <a:cubicBezTo>
                  <a:pt x="2307187" y="1729219"/>
                  <a:pt x="2315413" y="1747838"/>
                  <a:pt x="2315413" y="1747838"/>
                </a:cubicBezTo>
                <a:cubicBezTo>
                  <a:pt x="2313825" y="1771650"/>
                  <a:pt x="2314025" y="1795650"/>
                  <a:pt x="2310650" y="1819275"/>
                </a:cubicBezTo>
                <a:cubicBezTo>
                  <a:pt x="2309230" y="1829214"/>
                  <a:pt x="2301125" y="1847850"/>
                  <a:pt x="2301125" y="1847850"/>
                </a:cubicBezTo>
                <a:cubicBezTo>
                  <a:pt x="2302713" y="1863725"/>
                  <a:pt x="2302948" y="1879794"/>
                  <a:pt x="2305888" y="1895475"/>
                </a:cubicBezTo>
                <a:cubicBezTo>
                  <a:pt x="2307738" y="1905343"/>
                  <a:pt x="2315413" y="1924050"/>
                  <a:pt x="2315413" y="1924050"/>
                </a:cubicBezTo>
                <a:cubicBezTo>
                  <a:pt x="2313825" y="1955800"/>
                  <a:pt x="2314762" y="1987777"/>
                  <a:pt x="2310650" y="2019300"/>
                </a:cubicBezTo>
                <a:cubicBezTo>
                  <a:pt x="2309910" y="2024976"/>
                  <a:pt x="2301125" y="2027864"/>
                  <a:pt x="2301125" y="2033588"/>
                </a:cubicBezTo>
                <a:cubicBezTo>
                  <a:pt x="2301125" y="2146926"/>
                  <a:pt x="2280336" y="2127679"/>
                  <a:pt x="2324938" y="2157413"/>
                </a:cubicBezTo>
                <a:cubicBezTo>
                  <a:pt x="2322250" y="2240719"/>
                  <a:pt x="2331812" y="2266703"/>
                  <a:pt x="2315413" y="2324100"/>
                </a:cubicBezTo>
                <a:cubicBezTo>
                  <a:pt x="2314034" y="2328927"/>
                  <a:pt x="2312029" y="2333561"/>
                  <a:pt x="2310650" y="2338388"/>
                </a:cubicBezTo>
                <a:cubicBezTo>
                  <a:pt x="2302961" y="2365299"/>
                  <a:pt x="2310864" y="2349974"/>
                  <a:pt x="2296363" y="2371725"/>
                </a:cubicBezTo>
                <a:cubicBezTo>
                  <a:pt x="2297950" y="2390775"/>
                  <a:pt x="2299810" y="2409804"/>
                  <a:pt x="2301125" y="2428875"/>
                </a:cubicBezTo>
                <a:cubicBezTo>
                  <a:pt x="2307282" y="2518146"/>
                  <a:pt x="2297136" y="2483579"/>
                  <a:pt x="2310650" y="2524125"/>
                </a:cubicBezTo>
                <a:cubicBezTo>
                  <a:pt x="2289622" y="2574592"/>
                  <a:pt x="2301558" y="2597452"/>
                  <a:pt x="2243975" y="2576513"/>
                </a:cubicBezTo>
                <a:cubicBezTo>
                  <a:pt x="2238596" y="2574557"/>
                  <a:pt x="2237625" y="2566988"/>
                  <a:pt x="2234450" y="2562225"/>
                </a:cubicBezTo>
                <a:cubicBezTo>
                  <a:pt x="2231275" y="2566988"/>
                  <a:pt x="2229614" y="2573230"/>
                  <a:pt x="2224925" y="2576513"/>
                </a:cubicBezTo>
                <a:cubicBezTo>
                  <a:pt x="2199405" y="2594377"/>
                  <a:pt x="2189449" y="2595518"/>
                  <a:pt x="2163013" y="2600325"/>
                </a:cubicBezTo>
                <a:cubicBezTo>
                  <a:pt x="2153512" y="2602052"/>
                  <a:pt x="2143864" y="2602993"/>
                  <a:pt x="2134438" y="2605088"/>
                </a:cubicBezTo>
                <a:cubicBezTo>
                  <a:pt x="2129537" y="2606177"/>
                  <a:pt x="2125051" y="2608761"/>
                  <a:pt x="2120150" y="2609850"/>
                </a:cubicBezTo>
                <a:cubicBezTo>
                  <a:pt x="2069863" y="2621025"/>
                  <a:pt x="2109449" y="2608655"/>
                  <a:pt x="2077288" y="2619375"/>
                </a:cubicBezTo>
                <a:cubicBezTo>
                  <a:pt x="2058238" y="2617788"/>
                  <a:pt x="2039254" y="2614613"/>
                  <a:pt x="2020138" y="2614613"/>
                </a:cubicBezTo>
                <a:cubicBezTo>
                  <a:pt x="2008635" y="2614613"/>
                  <a:pt x="1955032" y="2621255"/>
                  <a:pt x="1939175" y="2624138"/>
                </a:cubicBezTo>
                <a:cubicBezTo>
                  <a:pt x="1932735" y="2625309"/>
                  <a:pt x="1926660" y="2628527"/>
                  <a:pt x="1920125" y="2628900"/>
                </a:cubicBezTo>
                <a:cubicBezTo>
                  <a:pt x="1870967" y="2631709"/>
                  <a:pt x="1821700" y="2632075"/>
                  <a:pt x="1772488" y="2633663"/>
                </a:cubicBezTo>
                <a:cubicBezTo>
                  <a:pt x="1718098" y="2632015"/>
                  <a:pt x="1649597" y="2638659"/>
                  <a:pt x="1591513" y="2624138"/>
                </a:cubicBezTo>
                <a:cubicBezTo>
                  <a:pt x="1586643" y="2622920"/>
                  <a:pt x="1581988" y="2620963"/>
                  <a:pt x="1577225" y="2619375"/>
                </a:cubicBezTo>
                <a:cubicBezTo>
                  <a:pt x="1569288" y="2620963"/>
                  <a:pt x="1560992" y="2621296"/>
                  <a:pt x="1553413" y="2624138"/>
                </a:cubicBezTo>
                <a:cubicBezTo>
                  <a:pt x="1548054" y="2626148"/>
                  <a:pt x="1544647" y="2632157"/>
                  <a:pt x="1539125" y="2633663"/>
                </a:cubicBezTo>
                <a:cubicBezTo>
                  <a:pt x="1526777" y="2637030"/>
                  <a:pt x="1513725" y="2636838"/>
                  <a:pt x="1501025" y="2638425"/>
                </a:cubicBezTo>
                <a:cubicBezTo>
                  <a:pt x="1481975" y="2636838"/>
                  <a:pt x="1462731" y="2636806"/>
                  <a:pt x="1443875" y="2633663"/>
                </a:cubicBezTo>
                <a:cubicBezTo>
                  <a:pt x="1433971" y="2632012"/>
                  <a:pt x="1415300" y="2624138"/>
                  <a:pt x="1415300" y="2624138"/>
                </a:cubicBezTo>
                <a:cubicBezTo>
                  <a:pt x="1396250" y="2625725"/>
                  <a:pt x="1377098" y="2626374"/>
                  <a:pt x="1358150" y="2628900"/>
                </a:cubicBezTo>
                <a:cubicBezTo>
                  <a:pt x="1353174" y="2629563"/>
                  <a:pt x="1348786" y="2632678"/>
                  <a:pt x="1343863" y="2633663"/>
                </a:cubicBezTo>
                <a:cubicBezTo>
                  <a:pt x="1332856" y="2635864"/>
                  <a:pt x="1321638" y="2636838"/>
                  <a:pt x="1310525" y="2638425"/>
                </a:cubicBezTo>
                <a:cubicBezTo>
                  <a:pt x="1250200" y="2636838"/>
                  <a:pt x="1189896" y="2633663"/>
                  <a:pt x="1129550" y="2633663"/>
                </a:cubicBezTo>
                <a:cubicBezTo>
                  <a:pt x="906948" y="2633663"/>
                  <a:pt x="1163302" y="2645732"/>
                  <a:pt x="958100" y="2633663"/>
                </a:cubicBezTo>
                <a:cubicBezTo>
                  <a:pt x="956513" y="2628900"/>
                  <a:pt x="954717" y="2624202"/>
                  <a:pt x="953338" y="2619375"/>
                </a:cubicBezTo>
                <a:cubicBezTo>
                  <a:pt x="951540" y="2613081"/>
                  <a:pt x="954993" y="2601609"/>
                  <a:pt x="948575" y="2600325"/>
                </a:cubicBezTo>
                <a:cubicBezTo>
                  <a:pt x="940792" y="2598768"/>
                  <a:pt x="935984" y="2609999"/>
                  <a:pt x="929525" y="2614613"/>
                </a:cubicBezTo>
                <a:cubicBezTo>
                  <a:pt x="924868" y="2617940"/>
                  <a:pt x="920357" y="2621578"/>
                  <a:pt x="915238" y="2624138"/>
                </a:cubicBezTo>
                <a:cubicBezTo>
                  <a:pt x="903517" y="2629998"/>
                  <a:pt x="883343" y="2631835"/>
                  <a:pt x="872375" y="2633663"/>
                </a:cubicBezTo>
                <a:cubicBezTo>
                  <a:pt x="812050" y="2632075"/>
                  <a:pt x="751600" y="2633100"/>
                  <a:pt x="691400" y="2628900"/>
                </a:cubicBezTo>
                <a:cubicBezTo>
                  <a:pt x="682872" y="2628305"/>
                  <a:pt x="675698" y="2622078"/>
                  <a:pt x="667588" y="2619375"/>
                </a:cubicBezTo>
                <a:cubicBezTo>
                  <a:pt x="661378" y="2617305"/>
                  <a:pt x="654832" y="2616411"/>
                  <a:pt x="648538" y="2614613"/>
                </a:cubicBezTo>
                <a:cubicBezTo>
                  <a:pt x="643711" y="2613234"/>
                  <a:pt x="639013" y="2611438"/>
                  <a:pt x="634250" y="2609850"/>
                </a:cubicBezTo>
                <a:cubicBezTo>
                  <a:pt x="618375" y="2611438"/>
                  <a:pt x="602171" y="2611025"/>
                  <a:pt x="586625" y="2614613"/>
                </a:cubicBezTo>
                <a:cubicBezTo>
                  <a:pt x="581048" y="2615900"/>
                  <a:pt x="577568" y="2621813"/>
                  <a:pt x="572338" y="2624138"/>
                </a:cubicBezTo>
                <a:cubicBezTo>
                  <a:pt x="563163" y="2628216"/>
                  <a:pt x="553085" y="2629934"/>
                  <a:pt x="543763" y="2633663"/>
                </a:cubicBezTo>
                <a:cubicBezTo>
                  <a:pt x="484937" y="2657193"/>
                  <a:pt x="556400" y="2632627"/>
                  <a:pt x="510425" y="2647950"/>
                </a:cubicBezTo>
                <a:cubicBezTo>
                  <a:pt x="500900" y="2646363"/>
                  <a:pt x="489708" y="2648801"/>
                  <a:pt x="481850" y="2643188"/>
                </a:cubicBezTo>
                <a:cubicBezTo>
                  <a:pt x="476524" y="2639384"/>
                  <a:pt x="483550" y="2625180"/>
                  <a:pt x="477088" y="2624138"/>
                </a:cubicBezTo>
                <a:cubicBezTo>
                  <a:pt x="430045" y="2616550"/>
                  <a:pt x="381838" y="2620963"/>
                  <a:pt x="334213" y="2619375"/>
                </a:cubicBezTo>
                <a:cubicBezTo>
                  <a:pt x="324688" y="2617788"/>
                  <a:pt x="315107" y="2616507"/>
                  <a:pt x="305638" y="2614613"/>
                </a:cubicBezTo>
                <a:cubicBezTo>
                  <a:pt x="299220" y="2613329"/>
                  <a:pt x="293133" y="2609850"/>
                  <a:pt x="286588" y="2609850"/>
                </a:cubicBezTo>
                <a:cubicBezTo>
                  <a:pt x="269053" y="2609850"/>
                  <a:pt x="251663" y="2613025"/>
                  <a:pt x="234200" y="2614613"/>
                </a:cubicBezTo>
                <a:cubicBezTo>
                  <a:pt x="227850" y="2617788"/>
                  <a:pt x="222112" y="2625530"/>
                  <a:pt x="215150" y="2624138"/>
                </a:cubicBezTo>
                <a:cubicBezTo>
                  <a:pt x="210227" y="2623153"/>
                  <a:pt x="211606" y="2614720"/>
                  <a:pt x="210388" y="2609850"/>
                </a:cubicBezTo>
                <a:cubicBezTo>
                  <a:pt x="208425" y="2601997"/>
                  <a:pt x="213258" y="2588732"/>
                  <a:pt x="205625" y="2586038"/>
                </a:cubicBezTo>
                <a:cubicBezTo>
                  <a:pt x="181626" y="2577568"/>
                  <a:pt x="154825" y="2582863"/>
                  <a:pt x="129425" y="2581275"/>
                </a:cubicBezTo>
                <a:cubicBezTo>
                  <a:pt x="108038" y="2559888"/>
                  <a:pt x="121528" y="2569118"/>
                  <a:pt x="86563" y="2557463"/>
                </a:cubicBezTo>
                <a:lnTo>
                  <a:pt x="72275" y="2552700"/>
                </a:lnTo>
                <a:cubicBezTo>
                  <a:pt x="70688" y="2547938"/>
                  <a:pt x="67513" y="2543433"/>
                  <a:pt x="67513" y="2538413"/>
                </a:cubicBezTo>
                <a:cubicBezTo>
                  <a:pt x="67513" y="2486120"/>
                  <a:pt x="68406" y="2487211"/>
                  <a:pt x="77038" y="2452688"/>
                </a:cubicBezTo>
                <a:cubicBezTo>
                  <a:pt x="66646" y="2421513"/>
                  <a:pt x="81079" y="2452111"/>
                  <a:pt x="57988" y="2433638"/>
                </a:cubicBezTo>
                <a:cubicBezTo>
                  <a:pt x="53518" y="2430062"/>
                  <a:pt x="51638" y="2424113"/>
                  <a:pt x="48463" y="2419350"/>
                </a:cubicBezTo>
                <a:cubicBezTo>
                  <a:pt x="50050" y="2406650"/>
                  <a:pt x="53225" y="2394049"/>
                  <a:pt x="53225" y="2381250"/>
                </a:cubicBezTo>
                <a:cubicBezTo>
                  <a:pt x="53225" y="2362134"/>
                  <a:pt x="50834" y="2343068"/>
                  <a:pt x="48463" y="2324100"/>
                </a:cubicBezTo>
                <a:cubicBezTo>
                  <a:pt x="47268" y="2314537"/>
                  <a:pt x="42100" y="2300249"/>
                  <a:pt x="38938" y="2290763"/>
                </a:cubicBezTo>
                <a:cubicBezTo>
                  <a:pt x="40525" y="2249488"/>
                  <a:pt x="39590" y="2208039"/>
                  <a:pt x="43700" y="2166938"/>
                </a:cubicBezTo>
                <a:cubicBezTo>
                  <a:pt x="44406" y="2159874"/>
                  <a:pt x="51991" y="2154879"/>
                  <a:pt x="53225" y="2147888"/>
                </a:cubicBezTo>
                <a:cubicBezTo>
                  <a:pt x="56822" y="2127504"/>
                  <a:pt x="55570" y="2106532"/>
                  <a:pt x="57988" y="2085975"/>
                </a:cubicBezTo>
                <a:cubicBezTo>
                  <a:pt x="61038" y="2060050"/>
                  <a:pt x="61830" y="2073527"/>
                  <a:pt x="72275" y="2052638"/>
                </a:cubicBezTo>
                <a:cubicBezTo>
                  <a:pt x="81548" y="2034093"/>
                  <a:pt x="72640" y="2040674"/>
                  <a:pt x="81800" y="2019300"/>
                </a:cubicBezTo>
                <a:cubicBezTo>
                  <a:pt x="84055" y="2014039"/>
                  <a:pt x="88150" y="2009775"/>
                  <a:pt x="91325" y="2005013"/>
                </a:cubicBezTo>
                <a:cubicBezTo>
                  <a:pt x="90637" y="2001573"/>
                  <a:pt x="85986" y="1973192"/>
                  <a:pt x="81800" y="1966913"/>
                </a:cubicBezTo>
                <a:cubicBezTo>
                  <a:pt x="78064" y="1961309"/>
                  <a:pt x="72275" y="1957388"/>
                  <a:pt x="67513" y="1952625"/>
                </a:cubicBezTo>
                <a:cubicBezTo>
                  <a:pt x="64338" y="1903413"/>
                  <a:pt x="58994" y="1854292"/>
                  <a:pt x="57988" y="1804988"/>
                </a:cubicBezTo>
                <a:cubicBezTo>
                  <a:pt x="57404" y="1776375"/>
                  <a:pt x="63942" y="1747857"/>
                  <a:pt x="62750" y="1719263"/>
                </a:cubicBezTo>
                <a:cubicBezTo>
                  <a:pt x="62466" y="1712438"/>
                  <a:pt x="46784" y="1674584"/>
                  <a:pt x="43700" y="1666875"/>
                </a:cubicBezTo>
                <a:cubicBezTo>
                  <a:pt x="37003" y="1619995"/>
                  <a:pt x="34175" y="1607042"/>
                  <a:pt x="34175" y="1547813"/>
                </a:cubicBezTo>
                <a:cubicBezTo>
                  <a:pt x="34175" y="1539718"/>
                  <a:pt x="36096" y="1531579"/>
                  <a:pt x="38938" y="1524000"/>
                </a:cubicBezTo>
                <a:cubicBezTo>
                  <a:pt x="40948" y="1518641"/>
                  <a:pt x="45288" y="1514475"/>
                  <a:pt x="48463" y="1509713"/>
                </a:cubicBezTo>
                <a:cubicBezTo>
                  <a:pt x="44728" y="1502243"/>
                  <a:pt x="36144" y="1483106"/>
                  <a:pt x="29413" y="1476375"/>
                </a:cubicBezTo>
                <a:cubicBezTo>
                  <a:pt x="25366" y="1472328"/>
                  <a:pt x="19888" y="1470025"/>
                  <a:pt x="15125" y="1466850"/>
                </a:cubicBezTo>
                <a:cubicBezTo>
                  <a:pt x="-6786" y="1433985"/>
                  <a:pt x="-3221" y="1446076"/>
                  <a:pt x="15125" y="1376363"/>
                </a:cubicBezTo>
                <a:cubicBezTo>
                  <a:pt x="16839" y="1369849"/>
                  <a:pt x="24650" y="1366838"/>
                  <a:pt x="29413" y="1362075"/>
                </a:cubicBezTo>
                <a:cubicBezTo>
                  <a:pt x="45166" y="1314813"/>
                  <a:pt x="18736" y="1387008"/>
                  <a:pt x="48463" y="1333500"/>
                </a:cubicBezTo>
                <a:cubicBezTo>
                  <a:pt x="53339" y="1324723"/>
                  <a:pt x="57988" y="1304925"/>
                  <a:pt x="57988" y="1304925"/>
                </a:cubicBezTo>
                <a:cubicBezTo>
                  <a:pt x="56400" y="1285875"/>
                  <a:pt x="55127" y="1266796"/>
                  <a:pt x="53225" y="1247775"/>
                </a:cubicBezTo>
                <a:cubicBezTo>
                  <a:pt x="50923" y="1224756"/>
                  <a:pt x="47808" y="1203692"/>
                  <a:pt x="43700" y="1181100"/>
                </a:cubicBezTo>
                <a:cubicBezTo>
                  <a:pt x="42252" y="1173136"/>
                  <a:pt x="40525" y="1165225"/>
                  <a:pt x="38938" y="1157288"/>
                </a:cubicBezTo>
                <a:cubicBezTo>
                  <a:pt x="37350" y="1130300"/>
                  <a:pt x="38185" y="1103060"/>
                  <a:pt x="34175" y="1076325"/>
                </a:cubicBezTo>
                <a:cubicBezTo>
                  <a:pt x="33326" y="1070665"/>
                  <a:pt x="25168" y="1067738"/>
                  <a:pt x="24650" y="1062038"/>
                </a:cubicBezTo>
                <a:cubicBezTo>
                  <a:pt x="22727" y="1040885"/>
                  <a:pt x="28233" y="1027479"/>
                  <a:pt x="34175" y="1009650"/>
                </a:cubicBezTo>
                <a:cubicBezTo>
                  <a:pt x="35763" y="996950"/>
                  <a:pt x="35570" y="983898"/>
                  <a:pt x="38938" y="971550"/>
                </a:cubicBezTo>
                <a:cubicBezTo>
                  <a:pt x="40444" y="966028"/>
                  <a:pt x="48463" y="962987"/>
                  <a:pt x="48463" y="957263"/>
                </a:cubicBezTo>
                <a:cubicBezTo>
                  <a:pt x="48463" y="945706"/>
                  <a:pt x="41741" y="935137"/>
                  <a:pt x="38938" y="923925"/>
                </a:cubicBezTo>
                <a:cubicBezTo>
                  <a:pt x="30699" y="890970"/>
                  <a:pt x="40329" y="909344"/>
                  <a:pt x="24650" y="885825"/>
                </a:cubicBezTo>
                <a:cubicBezTo>
                  <a:pt x="23063" y="879475"/>
                  <a:pt x="22466" y="872791"/>
                  <a:pt x="19888" y="866775"/>
                </a:cubicBezTo>
                <a:cubicBezTo>
                  <a:pt x="17633" y="861514"/>
                  <a:pt x="12923" y="857607"/>
                  <a:pt x="10363" y="852488"/>
                </a:cubicBezTo>
                <a:cubicBezTo>
                  <a:pt x="8118" y="847998"/>
                  <a:pt x="7188" y="842963"/>
                  <a:pt x="5600" y="838200"/>
                </a:cubicBezTo>
                <a:cubicBezTo>
                  <a:pt x="7188" y="822325"/>
                  <a:pt x="7937" y="806344"/>
                  <a:pt x="10363" y="790575"/>
                </a:cubicBezTo>
                <a:cubicBezTo>
                  <a:pt x="11126" y="785613"/>
                  <a:pt x="13804" y="781131"/>
                  <a:pt x="15125" y="776288"/>
                </a:cubicBezTo>
                <a:cubicBezTo>
                  <a:pt x="18569" y="763658"/>
                  <a:pt x="21475" y="750888"/>
                  <a:pt x="24650" y="738188"/>
                </a:cubicBezTo>
                <a:cubicBezTo>
                  <a:pt x="27825" y="668338"/>
                  <a:pt x="28246" y="598308"/>
                  <a:pt x="34175" y="528638"/>
                </a:cubicBezTo>
                <a:cubicBezTo>
                  <a:pt x="34660" y="522935"/>
                  <a:pt x="40860" y="519320"/>
                  <a:pt x="43700" y="514350"/>
                </a:cubicBezTo>
                <a:cubicBezTo>
                  <a:pt x="47222" y="508186"/>
                  <a:pt x="50050" y="501650"/>
                  <a:pt x="53225" y="495300"/>
                </a:cubicBezTo>
                <a:cubicBezTo>
                  <a:pt x="51638" y="481013"/>
                  <a:pt x="53009" y="466076"/>
                  <a:pt x="48463" y="452438"/>
                </a:cubicBezTo>
                <a:cubicBezTo>
                  <a:pt x="44843" y="441578"/>
                  <a:pt x="29413" y="423863"/>
                  <a:pt x="29413" y="423863"/>
                </a:cubicBezTo>
                <a:cubicBezTo>
                  <a:pt x="31000" y="406400"/>
                  <a:pt x="31858" y="388856"/>
                  <a:pt x="34175" y="371475"/>
                </a:cubicBezTo>
                <a:cubicBezTo>
                  <a:pt x="36035" y="357526"/>
                  <a:pt x="40029" y="350988"/>
                  <a:pt x="43700" y="338138"/>
                </a:cubicBezTo>
                <a:cubicBezTo>
                  <a:pt x="45498" y="331844"/>
                  <a:pt x="46875" y="325438"/>
                  <a:pt x="48463" y="319088"/>
                </a:cubicBezTo>
                <a:cubicBezTo>
                  <a:pt x="45975" y="232005"/>
                  <a:pt x="56890" y="196182"/>
                  <a:pt x="38938" y="133350"/>
                </a:cubicBezTo>
                <a:cubicBezTo>
                  <a:pt x="37559" y="128523"/>
                  <a:pt x="35763" y="123825"/>
                  <a:pt x="34175" y="119063"/>
                </a:cubicBezTo>
                <a:cubicBezTo>
                  <a:pt x="37350" y="109538"/>
                  <a:pt x="38131" y="98842"/>
                  <a:pt x="43700" y="90488"/>
                </a:cubicBezTo>
                <a:cubicBezTo>
                  <a:pt x="51726" y="78448"/>
                  <a:pt x="55171" y="75995"/>
                  <a:pt x="57988" y="61913"/>
                </a:cubicBezTo>
                <a:cubicBezTo>
                  <a:pt x="58611" y="58800"/>
                  <a:pt x="27826" y="26987"/>
                  <a:pt x="67513" y="19050"/>
                </a:cubicBezTo>
                <a:close/>
              </a:path>
            </a:pathLst>
          </a:cu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图片包含 游戏机, 男人, 水, 鸟&#10;&#10;描述已自动生成">
            <a:extLst>
              <a:ext uri="{FF2B5EF4-FFF2-40B4-BE49-F238E27FC236}">
                <a16:creationId xmlns:a16="http://schemas.microsoft.com/office/drawing/2014/main" xmlns="" id="{FC7D2E1A-C86F-4C9E-816D-7DD313F255B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39400" y="0"/>
            <a:ext cx="1752600" cy="6858000"/>
          </a:xfrm>
          <a:custGeom>
            <a:avLst/>
            <a:gdLst>
              <a:gd name="connsiteX0" fmla="*/ 465120 w 1752600"/>
              <a:gd name="connsiteY0" fmla="*/ 3752934 h 6858000"/>
              <a:gd name="connsiteX1" fmla="*/ 466031 w 1752600"/>
              <a:gd name="connsiteY1" fmla="*/ 3754118 h 6858000"/>
              <a:gd name="connsiteX2" fmla="*/ 466374 w 1752600"/>
              <a:gd name="connsiteY2" fmla="*/ 3754615 h 6858000"/>
              <a:gd name="connsiteX3" fmla="*/ 50800 w 1752600"/>
              <a:gd name="connsiteY3" fmla="*/ 0 h 6858000"/>
              <a:gd name="connsiteX4" fmla="*/ 1752600 w 1752600"/>
              <a:gd name="connsiteY4" fmla="*/ 0 h 6858000"/>
              <a:gd name="connsiteX5" fmla="*/ 1752600 w 1752600"/>
              <a:gd name="connsiteY5" fmla="*/ 6858000 h 6858000"/>
              <a:gd name="connsiteX6" fmla="*/ 8941 w 1752600"/>
              <a:gd name="connsiteY6" fmla="*/ 6858000 h 6858000"/>
              <a:gd name="connsiteX7" fmla="*/ 0 w 1752600"/>
              <a:gd name="connsiteY7" fmla="*/ 6832600 h 6858000"/>
              <a:gd name="connsiteX8" fmla="*/ 12700 w 1752600"/>
              <a:gd name="connsiteY8" fmla="*/ 6794500 h 6858000"/>
              <a:gd name="connsiteX9" fmla="*/ 25400 w 1752600"/>
              <a:gd name="connsiteY9" fmla="*/ 6680200 h 6858000"/>
              <a:gd name="connsiteX10" fmla="*/ 88900 w 1752600"/>
              <a:gd name="connsiteY10" fmla="*/ 6604000 h 6858000"/>
              <a:gd name="connsiteX11" fmla="*/ 101600 w 1752600"/>
              <a:gd name="connsiteY11" fmla="*/ 6400800 h 6858000"/>
              <a:gd name="connsiteX12" fmla="*/ 114300 w 1752600"/>
              <a:gd name="connsiteY12" fmla="*/ 6350000 h 6858000"/>
              <a:gd name="connsiteX13" fmla="*/ 165100 w 1752600"/>
              <a:gd name="connsiteY13" fmla="*/ 6261100 h 6858000"/>
              <a:gd name="connsiteX14" fmla="*/ 190500 w 1752600"/>
              <a:gd name="connsiteY14" fmla="*/ 6184900 h 6858000"/>
              <a:gd name="connsiteX15" fmla="*/ 228600 w 1752600"/>
              <a:gd name="connsiteY15" fmla="*/ 6096000 h 6858000"/>
              <a:gd name="connsiteX16" fmla="*/ 304800 w 1752600"/>
              <a:gd name="connsiteY16" fmla="*/ 6057900 h 6858000"/>
              <a:gd name="connsiteX17" fmla="*/ 317500 w 1752600"/>
              <a:gd name="connsiteY17" fmla="*/ 6007100 h 6858000"/>
              <a:gd name="connsiteX18" fmla="*/ 342900 w 1752600"/>
              <a:gd name="connsiteY18" fmla="*/ 5892800 h 6858000"/>
              <a:gd name="connsiteX19" fmla="*/ 368300 w 1752600"/>
              <a:gd name="connsiteY19" fmla="*/ 5829300 h 6858000"/>
              <a:gd name="connsiteX20" fmla="*/ 393700 w 1752600"/>
              <a:gd name="connsiteY20" fmla="*/ 5778500 h 6858000"/>
              <a:gd name="connsiteX21" fmla="*/ 431800 w 1752600"/>
              <a:gd name="connsiteY21" fmla="*/ 5689600 h 6858000"/>
              <a:gd name="connsiteX22" fmla="*/ 469900 w 1752600"/>
              <a:gd name="connsiteY22" fmla="*/ 5664200 h 6858000"/>
              <a:gd name="connsiteX23" fmla="*/ 482600 w 1752600"/>
              <a:gd name="connsiteY23" fmla="*/ 5600700 h 6858000"/>
              <a:gd name="connsiteX24" fmla="*/ 495300 w 1752600"/>
              <a:gd name="connsiteY24" fmla="*/ 5562600 h 6858000"/>
              <a:gd name="connsiteX25" fmla="*/ 520700 w 1752600"/>
              <a:gd name="connsiteY25" fmla="*/ 5524500 h 6858000"/>
              <a:gd name="connsiteX26" fmla="*/ 533400 w 1752600"/>
              <a:gd name="connsiteY26" fmla="*/ 5486400 h 6858000"/>
              <a:gd name="connsiteX27" fmla="*/ 558800 w 1752600"/>
              <a:gd name="connsiteY27" fmla="*/ 5448300 h 6858000"/>
              <a:gd name="connsiteX28" fmla="*/ 571500 w 1752600"/>
              <a:gd name="connsiteY28" fmla="*/ 5219700 h 6858000"/>
              <a:gd name="connsiteX29" fmla="*/ 635000 w 1752600"/>
              <a:gd name="connsiteY29" fmla="*/ 5105400 h 6858000"/>
              <a:gd name="connsiteX30" fmla="*/ 685800 w 1752600"/>
              <a:gd name="connsiteY30" fmla="*/ 5029200 h 6858000"/>
              <a:gd name="connsiteX31" fmla="*/ 698500 w 1752600"/>
              <a:gd name="connsiteY31" fmla="*/ 4445000 h 6858000"/>
              <a:gd name="connsiteX32" fmla="*/ 698500 w 1752600"/>
              <a:gd name="connsiteY32" fmla="*/ 4318000 h 6858000"/>
              <a:gd name="connsiteX33" fmla="*/ 660400 w 1752600"/>
              <a:gd name="connsiteY33" fmla="*/ 4241800 h 6858000"/>
              <a:gd name="connsiteX34" fmla="*/ 647700 w 1752600"/>
              <a:gd name="connsiteY34" fmla="*/ 4203700 h 6858000"/>
              <a:gd name="connsiteX35" fmla="*/ 596900 w 1752600"/>
              <a:gd name="connsiteY35" fmla="*/ 4127500 h 6858000"/>
              <a:gd name="connsiteX36" fmla="*/ 584200 w 1752600"/>
              <a:gd name="connsiteY36" fmla="*/ 4000500 h 6858000"/>
              <a:gd name="connsiteX37" fmla="*/ 558800 w 1752600"/>
              <a:gd name="connsiteY37" fmla="*/ 3924300 h 6858000"/>
              <a:gd name="connsiteX38" fmla="*/ 520700 w 1752600"/>
              <a:gd name="connsiteY38" fmla="*/ 3886200 h 6858000"/>
              <a:gd name="connsiteX39" fmla="*/ 495300 w 1752600"/>
              <a:gd name="connsiteY39" fmla="*/ 3797300 h 6858000"/>
              <a:gd name="connsiteX40" fmla="*/ 474920 w 1752600"/>
              <a:gd name="connsiteY40" fmla="*/ 3766990 h 6858000"/>
              <a:gd name="connsiteX41" fmla="*/ 466374 w 1752600"/>
              <a:gd name="connsiteY41" fmla="*/ 3754615 h 6858000"/>
              <a:gd name="connsiteX42" fmla="*/ 468670 w 1752600"/>
              <a:gd name="connsiteY42" fmla="*/ 3757689 h 6858000"/>
              <a:gd name="connsiteX43" fmla="*/ 457200 w 1752600"/>
              <a:gd name="connsiteY43" fmla="*/ 3721100 h 6858000"/>
              <a:gd name="connsiteX44" fmla="*/ 431800 w 1752600"/>
              <a:gd name="connsiteY44" fmla="*/ 3683000 h 6858000"/>
              <a:gd name="connsiteX45" fmla="*/ 419100 w 1752600"/>
              <a:gd name="connsiteY45" fmla="*/ 3390900 h 6858000"/>
              <a:gd name="connsiteX46" fmla="*/ 406400 w 1752600"/>
              <a:gd name="connsiteY46" fmla="*/ 3340100 h 6858000"/>
              <a:gd name="connsiteX47" fmla="*/ 393700 w 1752600"/>
              <a:gd name="connsiteY47" fmla="*/ 3200400 h 6858000"/>
              <a:gd name="connsiteX48" fmla="*/ 381000 w 1752600"/>
              <a:gd name="connsiteY48" fmla="*/ 3149600 h 6858000"/>
              <a:gd name="connsiteX49" fmla="*/ 406400 w 1752600"/>
              <a:gd name="connsiteY49" fmla="*/ 2933700 h 6858000"/>
              <a:gd name="connsiteX50" fmla="*/ 393700 w 1752600"/>
              <a:gd name="connsiteY50" fmla="*/ 2895600 h 6858000"/>
              <a:gd name="connsiteX51" fmla="*/ 368300 w 1752600"/>
              <a:gd name="connsiteY51" fmla="*/ 2857500 h 6858000"/>
              <a:gd name="connsiteX52" fmla="*/ 342900 w 1752600"/>
              <a:gd name="connsiteY52" fmla="*/ 2692400 h 6858000"/>
              <a:gd name="connsiteX53" fmla="*/ 355600 w 1752600"/>
              <a:gd name="connsiteY53" fmla="*/ 2540000 h 6858000"/>
              <a:gd name="connsiteX54" fmla="*/ 368300 w 1752600"/>
              <a:gd name="connsiteY54" fmla="*/ 2489200 h 6858000"/>
              <a:gd name="connsiteX55" fmla="*/ 381000 w 1752600"/>
              <a:gd name="connsiteY55" fmla="*/ 2362200 h 6858000"/>
              <a:gd name="connsiteX56" fmla="*/ 406400 w 1752600"/>
              <a:gd name="connsiteY56" fmla="*/ 2032000 h 6858000"/>
              <a:gd name="connsiteX57" fmla="*/ 419100 w 1752600"/>
              <a:gd name="connsiteY57" fmla="*/ 1879600 h 6858000"/>
              <a:gd name="connsiteX58" fmla="*/ 406400 w 1752600"/>
              <a:gd name="connsiteY58" fmla="*/ 1841500 h 6858000"/>
              <a:gd name="connsiteX59" fmla="*/ 381000 w 1752600"/>
              <a:gd name="connsiteY59" fmla="*/ 1790700 h 6858000"/>
              <a:gd name="connsiteX60" fmla="*/ 368300 w 1752600"/>
              <a:gd name="connsiteY60" fmla="*/ 1739900 h 6858000"/>
              <a:gd name="connsiteX61" fmla="*/ 355600 w 1752600"/>
              <a:gd name="connsiteY61" fmla="*/ 1676400 h 6858000"/>
              <a:gd name="connsiteX62" fmla="*/ 292100 w 1752600"/>
              <a:gd name="connsiteY62" fmla="*/ 1600200 h 6858000"/>
              <a:gd name="connsiteX63" fmla="*/ 317500 w 1752600"/>
              <a:gd name="connsiteY63" fmla="*/ 1562100 h 6858000"/>
              <a:gd name="connsiteX64" fmla="*/ 330200 w 1752600"/>
              <a:gd name="connsiteY64" fmla="*/ 1498600 h 6858000"/>
              <a:gd name="connsiteX65" fmla="*/ 345991 w 1752600"/>
              <a:gd name="connsiteY65" fmla="*/ 1439906 h 6858000"/>
              <a:gd name="connsiteX66" fmla="*/ 347587 w 1752600"/>
              <a:gd name="connsiteY66" fmla="*/ 1439991 h 6858000"/>
              <a:gd name="connsiteX67" fmla="*/ 347569 w 1752600"/>
              <a:gd name="connsiteY67" fmla="*/ 1441248 h 6858000"/>
              <a:gd name="connsiteX68" fmla="*/ 347616 w 1752600"/>
              <a:gd name="connsiteY68" fmla="*/ 1439993 h 6858000"/>
              <a:gd name="connsiteX69" fmla="*/ 347587 w 1752600"/>
              <a:gd name="connsiteY69" fmla="*/ 1439991 h 6858000"/>
              <a:gd name="connsiteX70" fmla="*/ 347732 w 1752600"/>
              <a:gd name="connsiteY70" fmla="*/ 1429828 h 6858000"/>
              <a:gd name="connsiteX71" fmla="*/ 368300 w 1752600"/>
              <a:gd name="connsiteY71" fmla="*/ 1181100 h 6858000"/>
              <a:gd name="connsiteX72" fmla="*/ 357304 w 1752600"/>
              <a:gd name="connsiteY72" fmla="*/ 1136916 h 6858000"/>
              <a:gd name="connsiteX73" fmla="*/ 354465 w 1752600"/>
              <a:gd name="connsiteY73" fmla="*/ 1125325 h 6858000"/>
              <a:gd name="connsiteX74" fmla="*/ 354376 w 1752600"/>
              <a:gd name="connsiteY74" fmla="*/ 1124923 h 6858000"/>
              <a:gd name="connsiteX75" fmla="*/ 352706 w 1752600"/>
              <a:gd name="connsiteY75" fmla="*/ 1118147 h 6858000"/>
              <a:gd name="connsiteX76" fmla="*/ 354465 w 1752600"/>
              <a:gd name="connsiteY76" fmla="*/ 1125325 h 6858000"/>
              <a:gd name="connsiteX77" fmla="*/ 356482 w 1752600"/>
              <a:gd name="connsiteY77" fmla="*/ 1134502 h 6858000"/>
              <a:gd name="connsiteX78" fmla="*/ 342900 w 1752600"/>
              <a:gd name="connsiteY78" fmla="*/ 1092200 h 6858000"/>
              <a:gd name="connsiteX79" fmla="*/ 330200 w 1752600"/>
              <a:gd name="connsiteY79" fmla="*/ 1041400 h 6858000"/>
              <a:gd name="connsiteX80" fmla="*/ 304800 w 1752600"/>
              <a:gd name="connsiteY80" fmla="*/ 965200 h 6858000"/>
              <a:gd name="connsiteX81" fmla="*/ 292100 w 1752600"/>
              <a:gd name="connsiteY81" fmla="*/ 901700 h 6858000"/>
              <a:gd name="connsiteX82" fmla="*/ 279400 w 1752600"/>
              <a:gd name="connsiteY82" fmla="*/ 863600 h 6858000"/>
              <a:gd name="connsiteX83" fmla="*/ 266700 w 1752600"/>
              <a:gd name="connsiteY83" fmla="*/ 812800 h 6858000"/>
              <a:gd name="connsiteX84" fmla="*/ 241300 w 1752600"/>
              <a:gd name="connsiteY84" fmla="*/ 774700 h 6858000"/>
              <a:gd name="connsiteX85" fmla="*/ 215900 w 1752600"/>
              <a:gd name="connsiteY85" fmla="*/ 571500 h 6858000"/>
              <a:gd name="connsiteX86" fmla="*/ 177800 w 1752600"/>
              <a:gd name="connsiteY86" fmla="*/ 495300 h 6858000"/>
              <a:gd name="connsiteX87" fmla="*/ 165100 w 1752600"/>
              <a:gd name="connsiteY87" fmla="*/ 457200 h 6858000"/>
              <a:gd name="connsiteX88" fmla="*/ 139700 w 1752600"/>
              <a:gd name="connsiteY88" fmla="*/ 419100 h 6858000"/>
              <a:gd name="connsiteX89" fmla="*/ 50800 w 1752600"/>
              <a:gd name="connsiteY8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52600" h="6858000">
                <a:moveTo>
                  <a:pt x="465120" y="3752934"/>
                </a:moveTo>
                <a:cubicBezTo>
                  <a:pt x="464485" y="3752020"/>
                  <a:pt x="464593" y="3752095"/>
                  <a:pt x="466031" y="3754118"/>
                </a:cubicBezTo>
                <a:lnTo>
                  <a:pt x="466374" y="3754615"/>
                </a:lnTo>
                <a:close/>
                <a:moveTo>
                  <a:pt x="50800" y="0"/>
                </a:moveTo>
                <a:lnTo>
                  <a:pt x="1752600" y="0"/>
                </a:lnTo>
                <a:lnTo>
                  <a:pt x="1752600" y="6858000"/>
                </a:lnTo>
                <a:lnTo>
                  <a:pt x="8941" y="6858000"/>
                </a:lnTo>
                <a:lnTo>
                  <a:pt x="0" y="6832600"/>
                </a:lnTo>
                <a:cubicBezTo>
                  <a:pt x="0" y="6819213"/>
                  <a:pt x="10499" y="6807705"/>
                  <a:pt x="12700" y="6794500"/>
                </a:cubicBezTo>
                <a:cubicBezTo>
                  <a:pt x="19002" y="6756687"/>
                  <a:pt x="21167" y="6718300"/>
                  <a:pt x="25400" y="6680200"/>
                </a:cubicBezTo>
                <a:cubicBezTo>
                  <a:pt x="36583" y="6669017"/>
                  <a:pt x="85585" y="6624997"/>
                  <a:pt x="88900" y="6604000"/>
                </a:cubicBezTo>
                <a:cubicBezTo>
                  <a:pt x="99484" y="6536965"/>
                  <a:pt x="94847" y="6468329"/>
                  <a:pt x="101600" y="6400800"/>
                </a:cubicBezTo>
                <a:cubicBezTo>
                  <a:pt x="103337" y="6383432"/>
                  <a:pt x="110067" y="6366933"/>
                  <a:pt x="114300" y="6350000"/>
                </a:cubicBezTo>
                <a:cubicBezTo>
                  <a:pt x="150202" y="6296148"/>
                  <a:pt x="132874" y="6325552"/>
                  <a:pt x="165100" y="6261100"/>
                </a:cubicBezTo>
                <a:cubicBezTo>
                  <a:pt x="177074" y="6237153"/>
                  <a:pt x="179626" y="6209366"/>
                  <a:pt x="190500" y="6184900"/>
                </a:cubicBezTo>
                <a:cubicBezTo>
                  <a:pt x="240617" y="6072136"/>
                  <a:pt x="195005" y="6230381"/>
                  <a:pt x="228600" y="6096000"/>
                </a:cubicBezTo>
                <a:cubicBezTo>
                  <a:pt x="250334" y="6088755"/>
                  <a:pt x="290732" y="6079002"/>
                  <a:pt x="304800" y="6057900"/>
                </a:cubicBezTo>
                <a:cubicBezTo>
                  <a:pt x="314482" y="6043377"/>
                  <a:pt x="312705" y="6023883"/>
                  <a:pt x="317500" y="6007100"/>
                </a:cubicBezTo>
                <a:cubicBezTo>
                  <a:pt x="342512" y="5919559"/>
                  <a:pt x="319981" y="6030316"/>
                  <a:pt x="342900" y="5892800"/>
                </a:cubicBezTo>
                <a:cubicBezTo>
                  <a:pt x="351367" y="5871633"/>
                  <a:pt x="359041" y="5850132"/>
                  <a:pt x="368300" y="5829300"/>
                </a:cubicBezTo>
                <a:cubicBezTo>
                  <a:pt x="375989" y="5812000"/>
                  <a:pt x="387053" y="5796227"/>
                  <a:pt x="393700" y="5778500"/>
                </a:cubicBezTo>
                <a:cubicBezTo>
                  <a:pt x="428847" y="5684775"/>
                  <a:pt x="380326" y="5766811"/>
                  <a:pt x="431800" y="5689600"/>
                </a:cubicBezTo>
                <a:cubicBezTo>
                  <a:pt x="444500" y="5681133"/>
                  <a:pt x="462327" y="5677452"/>
                  <a:pt x="469900" y="5664200"/>
                </a:cubicBezTo>
                <a:cubicBezTo>
                  <a:pt x="480610" y="5645458"/>
                  <a:pt x="477365" y="5621641"/>
                  <a:pt x="482600" y="5600700"/>
                </a:cubicBezTo>
                <a:cubicBezTo>
                  <a:pt x="485847" y="5587713"/>
                  <a:pt x="489313" y="5574574"/>
                  <a:pt x="495300" y="5562600"/>
                </a:cubicBezTo>
                <a:cubicBezTo>
                  <a:pt x="502126" y="5548948"/>
                  <a:pt x="513874" y="5538152"/>
                  <a:pt x="520700" y="5524500"/>
                </a:cubicBezTo>
                <a:cubicBezTo>
                  <a:pt x="526687" y="5512526"/>
                  <a:pt x="527413" y="5498374"/>
                  <a:pt x="533400" y="5486400"/>
                </a:cubicBezTo>
                <a:cubicBezTo>
                  <a:pt x="540226" y="5472748"/>
                  <a:pt x="556641" y="5463410"/>
                  <a:pt x="558800" y="5448300"/>
                </a:cubicBezTo>
                <a:cubicBezTo>
                  <a:pt x="569593" y="5372750"/>
                  <a:pt x="567267" y="5295900"/>
                  <a:pt x="571500" y="5219700"/>
                </a:cubicBezTo>
                <a:cubicBezTo>
                  <a:pt x="593853" y="5152640"/>
                  <a:pt x="576774" y="5192739"/>
                  <a:pt x="635000" y="5105400"/>
                </a:cubicBezTo>
                <a:cubicBezTo>
                  <a:pt x="675245" y="5078570"/>
                  <a:pt x="683553" y="5085371"/>
                  <a:pt x="685800" y="5029200"/>
                </a:cubicBezTo>
                <a:cubicBezTo>
                  <a:pt x="693585" y="4834576"/>
                  <a:pt x="698500" y="4639779"/>
                  <a:pt x="698500" y="4445000"/>
                </a:cubicBezTo>
                <a:cubicBezTo>
                  <a:pt x="698500" y="4289305"/>
                  <a:pt x="669001" y="4435996"/>
                  <a:pt x="698500" y="4318000"/>
                </a:cubicBezTo>
                <a:cubicBezTo>
                  <a:pt x="666578" y="4222235"/>
                  <a:pt x="709639" y="4340277"/>
                  <a:pt x="660400" y="4241800"/>
                </a:cubicBezTo>
                <a:cubicBezTo>
                  <a:pt x="654413" y="4229826"/>
                  <a:pt x="651933" y="4216400"/>
                  <a:pt x="647700" y="4203700"/>
                </a:cubicBezTo>
                <a:cubicBezTo>
                  <a:pt x="638047" y="4174740"/>
                  <a:pt x="606005" y="4156637"/>
                  <a:pt x="596900" y="4127500"/>
                </a:cubicBezTo>
                <a:cubicBezTo>
                  <a:pt x="584210" y="4086892"/>
                  <a:pt x="588433" y="4042833"/>
                  <a:pt x="584200" y="4000500"/>
                </a:cubicBezTo>
                <a:cubicBezTo>
                  <a:pt x="581536" y="3973859"/>
                  <a:pt x="567267" y="3949700"/>
                  <a:pt x="558800" y="3924300"/>
                </a:cubicBezTo>
                <a:cubicBezTo>
                  <a:pt x="546100" y="3911600"/>
                  <a:pt x="530663" y="3901144"/>
                  <a:pt x="520700" y="3886200"/>
                </a:cubicBezTo>
                <a:cubicBezTo>
                  <a:pt x="513412" y="3875268"/>
                  <a:pt x="496994" y="3804074"/>
                  <a:pt x="495300" y="3797300"/>
                </a:cubicBezTo>
                <a:cubicBezTo>
                  <a:pt x="486201" y="3783651"/>
                  <a:pt x="479603" y="3773868"/>
                  <a:pt x="474920" y="3766990"/>
                </a:cubicBezTo>
                <a:lnTo>
                  <a:pt x="466374" y="3754615"/>
                </a:lnTo>
                <a:lnTo>
                  <a:pt x="468670" y="3757689"/>
                </a:lnTo>
                <a:cubicBezTo>
                  <a:pt x="474817" y="3765433"/>
                  <a:pt x="483490" y="3773680"/>
                  <a:pt x="457200" y="3721100"/>
                </a:cubicBezTo>
                <a:cubicBezTo>
                  <a:pt x="450374" y="3707448"/>
                  <a:pt x="433550" y="3698163"/>
                  <a:pt x="431800" y="3683000"/>
                </a:cubicBezTo>
                <a:cubicBezTo>
                  <a:pt x="420629" y="3586184"/>
                  <a:pt x="426299" y="3488092"/>
                  <a:pt x="419100" y="3390900"/>
                </a:cubicBezTo>
                <a:cubicBezTo>
                  <a:pt x="417811" y="3373493"/>
                  <a:pt x="408707" y="3357401"/>
                  <a:pt x="406400" y="3340100"/>
                </a:cubicBezTo>
                <a:cubicBezTo>
                  <a:pt x="400220" y="3293751"/>
                  <a:pt x="397933" y="3246967"/>
                  <a:pt x="393700" y="3200400"/>
                </a:cubicBezTo>
                <a:cubicBezTo>
                  <a:pt x="389467" y="3183467"/>
                  <a:pt x="381000" y="3167054"/>
                  <a:pt x="381000" y="3149600"/>
                </a:cubicBezTo>
                <a:cubicBezTo>
                  <a:pt x="381000" y="3048152"/>
                  <a:pt x="389840" y="3016502"/>
                  <a:pt x="406400" y="2933700"/>
                </a:cubicBezTo>
                <a:cubicBezTo>
                  <a:pt x="402167" y="2921000"/>
                  <a:pt x="399687" y="2907574"/>
                  <a:pt x="393700" y="2895600"/>
                </a:cubicBezTo>
                <a:cubicBezTo>
                  <a:pt x="386874" y="2881948"/>
                  <a:pt x="372002" y="2872308"/>
                  <a:pt x="368300" y="2857500"/>
                </a:cubicBezTo>
                <a:cubicBezTo>
                  <a:pt x="354795" y="2803482"/>
                  <a:pt x="351367" y="2747433"/>
                  <a:pt x="342900" y="2692400"/>
                </a:cubicBezTo>
                <a:cubicBezTo>
                  <a:pt x="347133" y="2641600"/>
                  <a:pt x="349277" y="2590582"/>
                  <a:pt x="355600" y="2540000"/>
                </a:cubicBezTo>
                <a:cubicBezTo>
                  <a:pt x="357765" y="2522680"/>
                  <a:pt x="365832" y="2506479"/>
                  <a:pt x="368300" y="2489200"/>
                </a:cubicBezTo>
                <a:cubicBezTo>
                  <a:pt x="374317" y="2447083"/>
                  <a:pt x="376767" y="2404533"/>
                  <a:pt x="381000" y="2362200"/>
                </a:cubicBezTo>
                <a:cubicBezTo>
                  <a:pt x="425211" y="2229567"/>
                  <a:pt x="388081" y="2352588"/>
                  <a:pt x="406400" y="2032000"/>
                </a:cubicBezTo>
                <a:cubicBezTo>
                  <a:pt x="409308" y="1981107"/>
                  <a:pt x="414867" y="1930400"/>
                  <a:pt x="419100" y="1879600"/>
                </a:cubicBezTo>
                <a:cubicBezTo>
                  <a:pt x="414867" y="1866900"/>
                  <a:pt x="411673" y="1853805"/>
                  <a:pt x="406400" y="1841500"/>
                </a:cubicBezTo>
                <a:cubicBezTo>
                  <a:pt x="398942" y="1824099"/>
                  <a:pt x="387647" y="1808427"/>
                  <a:pt x="381000" y="1790700"/>
                </a:cubicBezTo>
                <a:cubicBezTo>
                  <a:pt x="374871" y="1774357"/>
                  <a:pt x="372086" y="1756939"/>
                  <a:pt x="368300" y="1739900"/>
                </a:cubicBezTo>
                <a:cubicBezTo>
                  <a:pt x="363617" y="1718828"/>
                  <a:pt x="363179" y="1696611"/>
                  <a:pt x="355600" y="1676400"/>
                </a:cubicBezTo>
                <a:cubicBezTo>
                  <a:pt x="344991" y="1648110"/>
                  <a:pt x="311865" y="1619965"/>
                  <a:pt x="292100" y="1600200"/>
                </a:cubicBezTo>
                <a:cubicBezTo>
                  <a:pt x="300567" y="1587500"/>
                  <a:pt x="312141" y="1576392"/>
                  <a:pt x="317500" y="1562100"/>
                </a:cubicBezTo>
                <a:cubicBezTo>
                  <a:pt x="325079" y="1541889"/>
                  <a:pt x="325517" y="1519672"/>
                  <a:pt x="330200" y="1498600"/>
                </a:cubicBezTo>
                <a:cubicBezTo>
                  <a:pt x="339506" y="1456725"/>
                  <a:pt x="343933" y="1443312"/>
                  <a:pt x="345991" y="1439906"/>
                </a:cubicBezTo>
                <a:lnTo>
                  <a:pt x="347587" y="1439991"/>
                </a:lnTo>
                <a:lnTo>
                  <a:pt x="347569" y="1441248"/>
                </a:lnTo>
                <a:cubicBezTo>
                  <a:pt x="347654" y="1442173"/>
                  <a:pt x="347775" y="1440986"/>
                  <a:pt x="347616" y="1439993"/>
                </a:cubicBezTo>
                <a:lnTo>
                  <a:pt x="347587" y="1439991"/>
                </a:lnTo>
                <a:lnTo>
                  <a:pt x="347732" y="1429828"/>
                </a:lnTo>
                <a:cubicBezTo>
                  <a:pt x="348628" y="1407456"/>
                  <a:pt x="352661" y="1345310"/>
                  <a:pt x="368300" y="1181100"/>
                </a:cubicBezTo>
                <a:cubicBezTo>
                  <a:pt x="363337" y="1161249"/>
                  <a:pt x="359788" y="1146964"/>
                  <a:pt x="357304" y="1136916"/>
                </a:cubicBezTo>
                <a:lnTo>
                  <a:pt x="354465" y="1125325"/>
                </a:lnTo>
                <a:lnTo>
                  <a:pt x="354376" y="1124923"/>
                </a:lnTo>
                <a:cubicBezTo>
                  <a:pt x="352793" y="1118139"/>
                  <a:pt x="351311" y="1112332"/>
                  <a:pt x="352706" y="1118147"/>
                </a:cubicBezTo>
                <a:lnTo>
                  <a:pt x="354465" y="1125325"/>
                </a:lnTo>
                <a:lnTo>
                  <a:pt x="356482" y="1134502"/>
                </a:lnTo>
                <a:cubicBezTo>
                  <a:pt x="357970" y="1142152"/>
                  <a:pt x="356565" y="1140027"/>
                  <a:pt x="342900" y="1092200"/>
                </a:cubicBezTo>
                <a:cubicBezTo>
                  <a:pt x="338105" y="1075417"/>
                  <a:pt x="334433" y="1058333"/>
                  <a:pt x="330200" y="1041400"/>
                </a:cubicBezTo>
                <a:cubicBezTo>
                  <a:pt x="323706" y="1015425"/>
                  <a:pt x="311845" y="991031"/>
                  <a:pt x="304800" y="965200"/>
                </a:cubicBezTo>
                <a:cubicBezTo>
                  <a:pt x="299120" y="944375"/>
                  <a:pt x="297335" y="922641"/>
                  <a:pt x="292100" y="901700"/>
                </a:cubicBezTo>
                <a:cubicBezTo>
                  <a:pt x="288853" y="888713"/>
                  <a:pt x="283078" y="876472"/>
                  <a:pt x="279400" y="863600"/>
                </a:cubicBezTo>
                <a:cubicBezTo>
                  <a:pt x="274605" y="846817"/>
                  <a:pt x="270933" y="829733"/>
                  <a:pt x="266700" y="812800"/>
                </a:cubicBezTo>
                <a:cubicBezTo>
                  <a:pt x="258233" y="800100"/>
                  <a:pt x="245686" y="789320"/>
                  <a:pt x="241300" y="774700"/>
                </a:cubicBezTo>
                <a:cubicBezTo>
                  <a:pt x="234904" y="753381"/>
                  <a:pt x="216890" y="580407"/>
                  <a:pt x="215900" y="571500"/>
                </a:cubicBezTo>
                <a:cubicBezTo>
                  <a:pt x="183978" y="475735"/>
                  <a:pt x="227039" y="593777"/>
                  <a:pt x="177800" y="495300"/>
                </a:cubicBezTo>
                <a:cubicBezTo>
                  <a:pt x="171813" y="483326"/>
                  <a:pt x="171087" y="469174"/>
                  <a:pt x="165100" y="457200"/>
                </a:cubicBezTo>
                <a:cubicBezTo>
                  <a:pt x="158274" y="443548"/>
                  <a:pt x="141674" y="434235"/>
                  <a:pt x="139700" y="419100"/>
                </a:cubicBezTo>
                <a:cubicBezTo>
                  <a:pt x="88707" y="28153"/>
                  <a:pt x="63500" y="84667"/>
                  <a:pt x="50800" y="0"/>
                </a:cubicBezTo>
                <a:close/>
              </a:path>
            </a:pathLst>
          </a:cu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7DA24EB1-2551-4D48-9136-05E62DFC6D9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73580" y="537635"/>
            <a:ext cx="1138875" cy="5782731"/>
          </a:xfrm>
          <a:custGeom>
            <a:avLst/>
            <a:gdLst>
              <a:gd name="connsiteX0" fmla="*/ 330940 w 1138875"/>
              <a:gd name="connsiteY0" fmla="*/ 3215299 h 5782731"/>
              <a:gd name="connsiteX1" fmla="*/ 331851 w 1138875"/>
              <a:gd name="connsiteY1" fmla="*/ 3216483 h 5782731"/>
              <a:gd name="connsiteX2" fmla="*/ 332194 w 1138875"/>
              <a:gd name="connsiteY2" fmla="*/ 3216980 h 5782731"/>
              <a:gd name="connsiteX3" fmla="*/ 70678 w 1138875"/>
              <a:gd name="connsiteY3" fmla="*/ 0 h 5782731"/>
              <a:gd name="connsiteX4" fmla="*/ 1138875 w 1138875"/>
              <a:gd name="connsiteY4" fmla="*/ 0 h 5782731"/>
              <a:gd name="connsiteX5" fmla="*/ 1138875 w 1138875"/>
              <a:gd name="connsiteY5" fmla="*/ 5782731 h 5782731"/>
              <a:gd name="connsiteX6" fmla="*/ 0 w 1138875"/>
              <a:gd name="connsiteY6" fmla="*/ 5782731 h 5782731"/>
              <a:gd name="connsiteX7" fmla="*/ 6898 w 1138875"/>
              <a:gd name="connsiteY7" fmla="*/ 5771890 h 5782731"/>
              <a:gd name="connsiteX8" fmla="*/ 30920 w 1138875"/>
              <a:gd name="connsiteY8" fmla="*/ 5723465 h 5782731"/>
              <a:gd name="connsiteX9" fmla="*/ 56320 w 1138875"/>
              <a:gd name="connsiteY9" fmla="*/ 5647265 h 5782731"/>
              <a:gd name="connsiteX10" fmla="*/ 94420 w 1138875"/>
              <a:gd name="connsiteY10" fmla="*/ 5558365 h 5782731"/>
              <a:gd name="connsiteX11" fmla="*/ 170620 w 1138875"/>
              <a:gd name="connsiteY11" fmla="*/ 5520265 h 5782731"/>
              <a:gd name="connsiteX12" fmla="*/ 183320 w 1138875"/>
              <a:gd name="connsiteY12" fmla="*/ 5469465 h 5782731"/>
              <a:gd name="connsiteX13" fmla="*/ 208720 w 1138875"/>
              <a:gd name="connsiteY13" fmla="*/ 5355165 h 5782731"/>
              <a:gd name="connsiteX14" fmla="*/ 234120 w 1138875"/>
              <a:gd name="connsiteY14" fmla="*/ 5291665 h 5782731"/>
              <a:gd name="connsiteX15" fmla="*/ 259520 w 1138875"/>
              <a:gd name="connsiteY15" fmla="*/ 5240865 h 5782731"/>
              <a:gd name="connsiteX16" fmla="*/ 297620 w 1138875"/>
              <a:gd name="connsiteY16" fmla="*/ 5151965 h 5782731"/>
              <a:gd name="connsiteX17" fmla="*/ 335720 w 1138875"/>
              <a:gd name="connsiteY17" fmla="*/ 5126565 h 5782731"/>
              <a:gd name="connsiteX18" fmla="*/ 348420 w 1138875"/>
              <a:gd name="connsiteY18" fmla="*/ 5063065 h 5782731"/>
              <a:gd name="connsiteX19" fmla="*/ 361120 w 1138875"/>
              <a:gd name="connsiteY19" fmla="*/ 5024965 h 5782731"/>
              <a:gd name="connsiteX20" fmla="*/ 386520 w 1138875"/>
              <a:gd name="connsiteY20" fmla="*/ 4986865 h 5782731"/>
              <a:gd name="connsiteX21" fmla="*/ 399220 w 1138875"/>
              <a:gd name="connsiteY21" fmla="*/ 4948765 h 5782731"/>
              <a:gd name="connsiteX22" fmla="*/ 424620 w 1138875"/>
              <a:gd name="connsiteY22" fmla="*/ 4910665 h 5782731"/>
              <a:gd name="connsiteX23" fmla="*/ 437320 w 1138875"/>
              <a:gd name="connsiteY23" fmla="*/ 4682065 h 5782731"/>
              <a:gd name="connsiteX24" fmla="*/ 500820 w 1138875"/>
              <a:gd name="connsiteY24" fmla="*/ 4567765 h 5782731"/>
              <a:gd name="connsiteX25" fmla="*/ 551620 w 1138875"/>
              <a:gd name="connsiteY25" fmla="*/ 4491565 h 5782731"/>
              <a:gd name="connsiteX26" fmla="*/ 564320 w 1138875"/>
              <a:gd name="connsiteY26" fmla="*/ 3907365 h 5782731"/>
              <a:gd name="connsiteX27" fmla="*/ 564320 w 1138875"/>
              <a:gd name="connsiteY27" fmla="*/ 3780365 h 5782731"/>
              <a:gd name="connsiteX28" fmla="*/ 526220 w 1138875"/>
              <a:gd name="connsiteY28" fmla="*/ 3704165 h 5782731"/>
              <a:gd name="connsiteX29" fmla="*/ 513520 w 1138875"/>
              <a:gd name="connsiteY29" fmla="*/ 3666065 h 5782731"/>
              <a:gd name="connsiteX30" fmla="*/ 462720 w 1138875"/>
              <a:gd name="connsiteY30" fmla="*/ 3589865 h 5782731"/>
              <a:gd name="connsiteX31" fmla="*/ 450020 w 1138875"/>
              <a:gd name="connsiteY31" fmla="*/ 3462865 h 5782731"/>
              <a:gd name="connsiteX32" fmla="*/ 424620 w 1138875"/>
              <a:gd name="connsiteY32" fmla="*/ 3386665 h 5782731"/>
              <a:gd name="connsiteX33" fmla="*/ 386520 w 1138875"/>
              <a:gd name="connsiteY33" fmla="*/ 3348565 h 5782731"/>
              <a:gd name="connsiteX34" fmla="*/ 361120 w 1138875"/>
              <a:gd name="connsiteY34" fmla="*/ 3259665 h 5782731"/>
              <a:gd name="connsiteX35" fmla="*/ 340740 w 1138875"/>
              <a:gd name="connsiteY35" fmla="*/ 3229355 h 5782731"/>
              <a:gd name="connsiteX36" fmla="*/ 332194 w 1138875"/>
              <a:gd name="connsiteY36" fmla="*/ 3216980 h 5782731"/>
              <a:gd name="connsiteX37" fmla="*/ 334490 w 1138875"/>
              <a:gd name="connsiteY37" fmla="*/ 3220054 h 5782731"/>
              <a:gd name="connsiteX38" fmla="*/ 323020 w 1138875"/>
              <a:gd name="connsiteY38" fmla="*/ 3183465 h 5782731"/>
              <a:gd name="connsiteX39" fmla="*/ 297620 w 1138875"/>
              <a:gd name="connsiteY39" fmla="*/ 3145365 h 5782731"/>
              <a:gd name="connsiteX40" fmla="*/ 284920 w 1138875"/>
              <a:gd name="connsiteY40" fmla="*/ 2853265 h 5782731"/>
              <a:gd name="connsiteX41" fmla="*/ 272220 w 1138875"/>
              <a:gd name="connsiteY41" fmla="*/ 2802465 h 5782731"/>
              <a:gd name="connsiteX42" fmla="*/ 259520 w 1138875"/>
              <a:gd name="connsiteY42" fmla="*/ 2662765 h 5782731"/>
              <a:gd name="connsiteX43" fmla="*/ 246820 w 1138875"/>
              <a:gd name="connsiteY43" fmla="*/ 2611965 h 5782731"/>
              <a:gd name="connsiteX44" fmla="*/ 272220 w 1138875"/>
              <a:gd name="connsiteY44" fmla="*/ 2396065 h 5782731"/>
              <a:gd name="connsiteX45" fmla="*/ 259520 w 1138875"/>
              <a:gd name="connsiteY45" fmla="*/ 2357965 h 5782731"/>
              <a:gd name="connsiteX46" fmla="*/ 234120 w 1138875"/>
              <a:gd name="connsiteY46" fmla="*/ 2319865 h 5782731"/>
              <a:gd name="connsiteX47" fmla="*/ 208720 w 1138875"/>
              <a:gd name="connsiteY47" fmla="*/ 2154765 h 5782731"/>
              <a:gd name="connsiteX48" fmla="*/ 221420 w 1138875"/>
              <a:gd name="connsiteY48" fmla="*/ 2002365 h 5782731"/>
              <a:gd name="connsiteX49" fmla="*/ 234120 w 1138875"/>
              <a:gd name="connsiteY49" fmla="*/ 1951565 h 5782731"/>
              <a:gd name="connsiteX50" fmla="*/ 246820 w 1138875"/>
              <a:gd name="connsiteY50" fmla="*/ 1824565 h 5782731"/>
              <a:gd name="connsiteX51" fmla="*/ 272220 w 1138875"/>
              <a:gd name="connsiteY51" fmla="*/ 1494365 h 5782731"/>
              <a:gd name="connsiteX52" fmla="*/ 284920 w 1138875"/>
              <a:gd name="connsiteY52" fmla="*/ 1341965 h 5782731"/>
              <a:gd name="connsiteX53" fmla="*/ 272220 w 1138875"/>
              <a:gd name="connsiteY53" fmla="*/ 1303865 h 5782731"/>
              <a:gd name="connsiteX54" fmla="*/ 246820 w 1138875"/>
              <a:gd name="connsiteY54" fmla="*/ 1253065 h 5782731"/>
              <a:gd name="connsiteX55" fmla="*/ 234120 w 1138875"/>
              <a:gd name="connsiteY55" fmla="*/ 1202265 h 5782731"/>
              <a:gd name="connsiteX56" fmla="*/ 221420 w 1138875"/>
              <a:gd name="connsiteY56" fmla="*/ 1138765 h 5782731"/>
              <a:gd name="connsiteX57" fmla="*/ 157920 w 1138875"/>
              <a:gd name="connsiteY57" fmla="*/ 1062565 h 5782731"/>
              <a:gd name="connsiteX58" fmla="*/ 183320 w 1138875"/>
              <a:gd name="connsiteY58" fmla="*/ 1024465 h 5782731"/>
              <a:gd name="connsiteX59" fmla="*/ 196020 w 1138875"/>
              <a:gd name="connsiteY59" fmla="*/ 960965 h 5782731"/>
              <a:gd name="connsiteX60" fmla="*/ 211811 w 1138875"/>
              <a:gd name="connsiteY60" fmla="*/ 902271 h 5782731"/>
              <a:gd name="connsiteX61" fmla="*/ 213407 w 1138875"/>
              <a:gd name="connsiteY61" fmla="*/ 902356 h 5782731"/>
              <a:gd name="connsiteX62" fmla="*/ 213389 w 1138875"/>
              <a:gd name="connsiteY62" fmla="*/ 903613 h 5782731"/>
              <a:gd name="connsiteX63" fmla="*/ 213436 w 1138875"/>
              <a:gd name="connsiteY63" fmla="*/ 902358 h 5782731"/>
              <a:gd name="connsiteX64" fmla="*/ 213407 w 1138875"/>
              <a:gd name="connsiteY64" fmla="*/ 902356 h 5782731"/>
              <a:gd name="connsiteX65" fmla="*/ 213552 w 1138875"/>
              <a:gd name="connsiteY65" fmla="*/ 892193 h 5782731"/>
              <a:gd name="connsiteX66" fmla="*/ 234120 w 1138875"/>
              <a:gd name="connsiteY66" fmla="*/ 643465 h 5782731"/>
              <a:gd name="connsiteX67" fmla="*/ 223124 w 1138875"/>
              <a:gd name="connsiteY67" fmla="*/ 599281 h 5782731"/>
              <a:gd name="connsiteX68" fmla="*/ 220285 w 1138875"/>
              <a:gd name="connsiteY68" fmla="*/ 587690 h 5782731"/>
              <a:gd name="connsiteX69" fmla="*/ 220196 w 1138875"/>
              <a:gd name="connsiteY69" fmla="*/ 587288 h 5782731"/>
              <a:gd name="connsiteX70" fmla="*/ 218526 w 1138875"/>
              <a:gd name="connsiteY70" fmla="*/ 580512 h 5782731"/>
              <a:gd name="connsiteX71" fmla="*/ 220285 w 1138875"/>
              <a:gd name="connsiteY71" fmla="*/ 587690 h 5782731"/>
              <a:gd name="connsiteX72" fmla="*/ 222302 w 1138875"/>
              <a:gd name="connsiteY72" fmla="*/ 596867 h 5782731"/>
              <a:gd name="connsiteX73" fmla="*/ 208720 w 1138875"/>
              <a:gd name="connsiteY73" fmla="*/ 554565 h 5782731"/>
              <a:gd name="connsiteX74" fmla="*/ 196020 w 1138875"/>
              <a:gd name="connsiteY74" fmla="*/ 503765 h 5782731"/>
              <a:gd name="connsiteX75" fmla="*/ 170620 w 1138875"/>
              <a:gd name="connsiteY75" fmla="*/ 427565 h 5782731"/>
              <a:gd name="connsiteX76" fmla="*/ 157920 w 1138875"/>
              <a:gd name="connsiteY76" fmla="*/ 364065 h 5782731"/>
              <a:gd name="connsiteX77" fmla="*/ 145220 w 1138875"/>
              <a:gd name="connsiteY77" fmla="*/ 325965 h 5782731"/>
              <a:gd name="connsiteX78" fmla="*/ 132520 w 1138875"/>
              <a:gd name="connsiteY78" fmla="*/ 275165 h 5782731"/>
              <a:gd name="connsiteX79" fmla="*/ 107120 w 1138875"/>
              <a:gd name="connsiteY79" fmla="*/ 237065 h 5782731"/>
              <a:gd name="connsiteX80" fmla="*/ 81720 w 1138875"/>
              <a:gd name="connsiteY80" fmla="*/ 33865 h 5782731"/>
              <a:gd name="connsiteX81" fmla="*/ 72937 w 1138875"/>
              <a:gd name="connsiteY81" fmla="*/ 7135 h 578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38875" h="5782731">
                <a:moveTo>
                  <a:pt x="330940" y="3215299"/>
                </a:moveTo>
                <a:cubicBezTo>
                  <a:pt x="330305" y="3214385"/>
                  <a:pt x="330413" y="3214460"/>
                  <a:pt x="331851" y="3216483"/>
                </a:cubicBezTo>
                <a:lnTo>
                  <a:pt x="332194" y="3216980"/>
                </a:lnTo>
                <a:close/>
                <a:moveTo>
                  <a:pt x="70678" y="0"/>
                </a:moveTo>
                <a:lnTo>
                  <a:pt x="1138875" y="0"/>
                </a:lnTo>
                <a:lnTo>
                  <a:pt x="1138875" y="5782731"/>
                </a:lnTo>
                <a:lnTo>
                  <a:pt x="0" y="5782731"/>
                </a:lnTo>
                <a:lnTo>
                  <a:pt x="6898" y="5771890"/>
                </a:lnTo>
                <a:cubicBezTo>
                  <a:pt x="11082" y="5764453"/>
                  <a:pt x="14807" y="5755691"/>
                  <a:pt x="30920" y="5723465"/>
                </a:cubicBezTo>
                <a:cubicBezTo>
                  <a:pt x="42894" y="5699518"/>
                  <a:pt x="45446" y="5671731"/>
                  <a:pt x="56320" y="5647265"/>
                </a:cubicBezTo>
                <a:cubicBezTo>
                  <a:pt x="106437" y="5534501"/>
                  <a:pt x="60825" y="5692746"/>
                  <a:pt x="94420" y="5558365"/>
                </a:cubicBezTo>
                <a:cubicBezTo>
                  <a:pt x="116154" y="5551120"/>
                  <a:pt x="156552" y="5541367"/>
                  <a:pt x="170620" y="5520265"/>
                </a:cubicBezTo>
                <a:cubicBezTo>
                  <a:pt x="180302" y="5505742"/>
                  <a:pt x="178525" y="5486248"/>
                  <a:pt x="183320" y="5469465"/>
                </a:cubicBezTo>
                <a:cubicBezTo>
                  <a:pt x="208332" y="5381924"/>
                  <a:pt x="185801" y="5492681"/>
                  <a:pt x="208720" y="5355165"/>
                </a:cubicBezTo>
                <a:cubicBezTo>
                  <a:pt x="217187" y="5333998"/>
                  <a:pt x="224861" y="5312497"/>
                  <a:pt x="234120" y="5291665"/>
                </a:cubicBezTo>
                <a:cubicBezTo>
                  <a:pt x="241809" y="5274365"/>
                  <a:pt x="252873" y="5258592"/>
                  <a:pt x="259520" y="5240865"/>
                </a:cubicBezTo>
                <a:cubicBezTo>
                  <a:pt x="294667" y="5147140"/>
                  <a:pt x="246146" y="5229176"/>
                  <a:pt x="297620" y="5151965"/>
                </a:cubicBezTo>
                <a:cubicBezTo>
                  <a:pt x="310320" y="5143498"/>
                  <a:pt x="328147" y="5139817"/>
                  <a:pt x="335720" y="5126565"/>
                </a:cubicBezTo>
                <a:cubicBezTo>
                  <a:pt x="346430" y="5107823"/>
                  <a:pt x="343185" y="5084006"/>
                  <a:pt x="348420" y="5063065"/>
                </a:cubicBezTo>
                <a:cubicBezTo>
                  <a:pt x="351667" y="5050078"/>
                  <a:pt x="355133" y="5036939"/>
                  <a:pt x="361120" y="5024965"/>
                </a:cubicBezTo>
                <a:cubicBezTo>
                  <a:pt x="367946" y="5011313"/>
                  <a:pt x="379694" y="5000517"/>
                  <a:pt x="386520" y="4986865"/>
                </a:cubicBezTo>
                <a:cubicBezTo>
                  <a:pt x="392507" y="4974891"/>
                  <a:pt x="393233" y="4960739"/>
                  <a:pt x="399220" y="4948765"/>
                </a:cubicBezTo>
                <a:cubicBezTo>
                  <a:pt x="406046" y="4935113"/>
                  <a:pt x="422461" y="4925775"/>
                  <a:pt x="424620" y="4910665"/>
                </a:cubicBezTo>
                <a:cubicBezTo>
                  <a:pt x="435413" y="4835115"/>
                  <a:pt x="433087" y="4758265"/>
                  <a:pt x="437320" y="4682065"/>
                </a:cubicBezTo>
                <a:cubicBezTo>
                  <a:pt x="459673" y="4615005"/>
                  <a:pt x="442594" y="4655104"/>
                  <a:pt x="500820" y="4567765"/>
                </a:cubicBezTo>
                <a:cubicBezTo>
                  <a:pt x="541065" y="4540935"/>
                  <a:pt x="549373" y="4547736"/>
                  <a:pt x="551620" y="4491565"/>
                </a:cubicBezTo>
                <a:cubicBezTo>
                  <a:pt x="559405" y="4296941"/>
                  <a:pt x="564320" y="4102144"/>
                  <a:pt x="564320" y="3907365"/>
                </a:cubicBezTo>
                <a:cubicBezTo>
                  <a:pt x="564320" y="3751670"/>
                  <a:pt x="534821" y="3898361"/>
                  <a:pt x="564320" y="3780365"/>
                </a:cubicBezTo>
                <a:cubicBezTo>
                  <a:pt x="532398" y="3684600"/>
                  <a:pt x="575459" y="3802642"/>
                  <a:pt x="526220" y="3704165"/>
                </a:cubicBezTo>
                <a:cubicBezTo>
                  <a:pt x="520233" y="3692191"/>
                  <a:pt x="517753" y="3678765"/>
                  <a:pt x="513520" y="3666065"/>
                </a:cubicBezTo>
                <a:cubicBezTo>
                  <a:pt x="503867" y="3637105"/>
                  <a:pt x="471825" y="3619002"/>
                  <a:pt x="462720" y="3589865"/>
                </a:cubicBezTo>
                <a:cubicBezTo>
                  <a:pt x="450030" y="3549257"/>
                  <a:pt x="454253" y="3505198"/>
                  <a:pt x="450020" y="3462865"/>
                </a:cubicBezTo>
                <a:cubicBezTo>
                  <a:pt x="447356" y="3436224"/>
                  <a:pt x="433087" y="3412065"/>
                  <a:pt x="424620" y="3386665"/>
                </a:cubicBezTo>
                <a:cubicBezTo>
                  <a:pt x="411920" y="3373965"/>
                  <a:pt x="396483" y="3363509"/>
                  <a:pt x="386520" y="3348565"/>
                </a:cubicBezTo>
                <a:cubicBezTo>
                  <a:pt x="379232" y="3337633"/>
                  <a:pt x="362814" y="3266439"/>
                  <a:pt x="361120" y="3259665"/>
                </a:cubicBezTo>
                <a:cubicBezTo>
                  <a:pt x="352021" y="3246016"/>
                  <a:pt x="345423" y="3236233"/>
                  <a:pt x="340740" y="3229355"/>
                </a:cubicBezTo>
                <a:lnTo>
                  <a:pt x="332194" y="3216980"/>
                </a:lnTo>
                <a:lnTo>
                  <a:pt x="334490" y="3220054"/>
                </a:lnTo>
                <a:cubicBezTo>
                  <a:pt x="340637" y="3227798"/>
                  <a:pt x="349310" y="3236045"/>
                  <a:pt x="323020" y="3183465"/>
                </a:cubicBezTo>
                <a:cubicBezTo>
                  <a:pt x="316194" y="3169813"/>
                  <a:pt x="299370" y="3160528"/>
                  <a:pt x="297620" y="3145365"/>
                </a:cubicBezTo>
                <a:cubicBezTo>
                  <a:pt x="286449" y="3048549"/>
                  <a:pt x="292119" y="2950457"/>
                  <a:pt x="284920" y="2853265"/>
                </a:cubicBezTo>
                <a:cubicBezTo>
                  <a:pt x="283631" y="2835858"/>
                  <a:pt x="274527" y="2819766"/>
                  <a:pt x="272220" y="2802465"/>
                </a:cubicBezTo>
                <a:cubicBezTo>
                  <a:pt x="266040" y="2756116"/>
                  <a:pt x="263753" y="2709332"/>
                  <a:pt x="259520" y="2662765"/>
                </a:cubicBezTo>
                <a:cubicBezTo>
                  <a:pt x="255287" y="2645832"/>
                  <a:pt x="246820" y="2629419"/>
                  <a:pt x="246820" y="2611965"/>
                </a:cubicBezTo>
                <a:cubicBezTo>
                  <a:pt x="246820" y="2510517"/>
                  <a:pt x="255660" y="2478867"/>
                  <a:pt x="272220" y="2396065"/>
                </a:cubicBezTo>
                <a:cubicBezTo>
                  <a:pt x="267987" y="2383365"/>
                  <a:pt x="265507" y="2369939"/>
                  <a:pt x="259520" y="2357965"/>
                </a:cubicBezTo>
                <a:cubicBezTo>
                  <a:pt x="252694" y="2344313"/>
                  <a:pt x="237822" y="2334673"/>
                  <a:pt x="234120" y="2319865"/>
                </a:cubicBezTo>
                <a:cubicBezTo>
                  <a:pt x="220615" y="2265847"/>
                  <a:pt x="217187" y="2209798"/>
                  <a:pt x="208720" y="2154765"/>
                </a:cubicBezTo>
                <a:cubicBezTo>
                  <a:pt x="212953" y="2103965"/>
                  <a:pt x="215097" y="2052947"/>
                  <a:pt x="221420" y="2002365"/>
                </a:cubicBezTo>
                <a:cubicBezTo>
                  <a:pt x="223585" y="1985045"/>
                  <a:pt x="231652" y="1968844"/>
                  <a:pt x="234120" y="1951565"/>
                </a:cubicBezTo>
                <a:cubicBezTo>
                  <a:pt x="240137" y="1909448"/>
                  <a:pt x="242587" y="1866898"/>
                  <a:pt x="246820" y="1824565"/>
                </a:cubicBezTo>
                <a:cubicBezTo>
                  <a:pt x="291031" y="1691932"/>
                  <a:pt x="253901" y="1814953"/>
                  <a:pt x="272220" y="1494365"/>
                </a:cubicBezTo>
                <a:cubicBezTo>
                  <a:pt x="275128" y="1443472"/>
                  <a:pt x="280687" y="1392765"/>
                  <a:pt x="284920" y="1341965"/>
                </a:cubicBezTo>
                <a:cubicBezTo>
                  <a:pt x="280687" y="1329265"/>
                  <a:pt x="277493" y="1316170"/>
                  <a:pt x="272220" y="1303865"/>
                </a:cubicBezTo>
                <a:cubicBezTo>
                  <a:pt x="264762" y="1286464"/>
                  <a:pt x="253467" y="1270792"/>
                  <a:pt x="246820" y="1253065"/>
                </a:cubicBezTo>
                <a:cubicBezTo>
                  <a:pt x="240691" y="1236722"/>
                  <a:pt x="237906" y="1219304"/>
                  <a:pt x="234120" y="1202265"/>
                </a:cubicBezTo>
                <a:cubicBezTo>
                  <a:pt x="229437" y="1181193"/>
                  <a:pt x="228999" y="1158976"/>
                  <a:pt x="221420" y="1138765"/>
                </a:cubicBezTo>
                <a:cubicBezTo>
                  <a:pt x="210811" y="1110475"/>
                  <a:pt x="177685" y="1082330"/>
                  <a:pt x="157920" y="1062565"/>
                </a:cubicBezTo>
                <a:cubicBezTo>
                  <a:pt x="166387" y="1049865"/>
                  <a:pt x="177961" y="1038757"/>
                  <a:pt x="183320" y="1024465"/>
                </a:cubicBezTo>
                <a:cubicBezTo>
                  <a:pt x="190899" y="1004254"/>
                  <a:pt x="191337" y="982037"/>
                  <a:pt x="196020" y="960965"/>
                </a:cubicBezTo>
                <a:cubicBezTo>
                  <a:pt x="205326" y="919090"/>
                  <a:pt x="209753" y="905677"/>
                  <a:pt x="211811" y="902271"/>
                </a:cubicBezTo>
                <a:lnTo>
                  <a:pt x="213407" y="902356"/>
                </a:lnTo>
                <a:lnTo>
                  <a:pt x="213389" y="903613"/>
                </a:lnTo>
                <a:cubicBezTo>
                  <a:pt x="213474" y="904538"/>
                  <a:pt x="213595" y="903351"/>
                  <a:pt x="213436" y="902358"/>
                </a:cubicBezTo>
                <a:lnTo>
                  <a:pt x="213407" y="902356"/>
                </a:lnTo>
                <a:lnTo>
                  <a:pt x="213552" y="892193"/>
                </a:lnTo>
                <a:cubicBezTo>
                  <a:pt x="214448" y="869821"/>
                  <a:pt x="218481" y="807675"/>
                  <a:pt x="234120" y="643465"/>
                </a:cubicBezTo>
                <a:cubicBezTo>
                  <a:pt x="229157" y="623614"/>
                  <a:pt x="225608" y="609329"/>
                  <a:pt x="223124" y="599281"/>
                </a:cubicBezTo>
                <a:lnTo>
                  <a:pt x="220285" y="587690"/>
                </a:lnTo>
                <a:lnTo>
                  <a:pt x="220196" y="587288"/>
                </a:lnTo>
                <a:cubicBezTo>
                  <a:pt x="218613" y="580504"/>
                  <a:pt x="217131" y="574697"/>
                  <a:pt x="218526" y="580512"/>
                </a:cubicBezTo>
                <a:lnTo>
                  <a:pt x="220285" y="587690"/>
                </a:lnTo>
                <a:lnTo>
                  <a:pt x="222302" y="596867"/>
                </a:lnTo>
                <a:cubicBezTo>
                  <a:pt x="223790" y="604517"/>
                  <a:pt x="222385" y="602392"/>
                  <a:pt x="208720" y="554565"/>
                </a:cubicBezTo>
                <a:cubicBezTo>
                  <a:pt x="203925" y="537782"/>
                  <a:pt x="200253" y="520698"/>
                  <a:pt x="196020" y="503765"/>
                </a:cubicBezTo>
                <a:cubicBezTo>
                  <a:pt x="189526" y="477790"/>
                  <a:pt x="177665" y="453396"/>
                  <a:pt x="170620" y="427565"/>
                </a:cubicBezTo>
                <a:cubicBezTo>
                  <a:pt x="164940" y="406740"/>
                  <a:pt x="163155" y="385006"/>
                  <a:pt x="157920" y="364065"/>
                </a:cubicBezTo>
                <a:cubicBezTo>
                  <a:pt x="154673" y="351078"/>
                  <a:pt x="148898" y="338837"/>
                  <a:pt x="145220" y="325965"/>
                </a:cubicBezTo>
                <a:cubicBezTo>
                  <a:pt x="140425" y="309182"/>
                  <a:pt x="136753" y="292098"/>
                  <a:pt x="132520" y="275165"/>
                </a:cubicBezTo>
                <a:cubicBezTo>
                  <a:pt x="124053" y="262465"/>
                  <a:pt x="111506" y="251685"/>
                  <a:pt x="107120" y="237065"/>
                </a:cubicBezTo>
                <a:cubicBezTo>
                  <a:pt x="100724" y="215746"/>
                  <a:pt x="82710" y="42772"/>
                  <a:pt x="81720" y="33865"/>
                </a:cubicBezTo>
                <a:cubicBezTo>
                  <a:pt x="77730" y="21894"/>
                  <a:pt x="74911" y="13265"/>
                  <a:pt x="72937" y="7135"/>
                </a:cubicBezTo>
                <a:close/>
              </a:path>
            </a:pathLst>
          </a:cu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BEDCF459-3E98-493B-B052-E30A3AF28485}"/>
              </a:ext>
            </a:extLst>
          </p:cNvPr>
          <p:cNvSpPr txBox="1"/>
          <p:nvPr/>
        </p:nvSpPr>
        <p:spPr>
          <a:xfrm rot="16200000">
            <a:off x="-241333" y="2890391"/>
            <a:ext cx="4158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POWERPOINT</a:t>
            </a:r>
          </a:p>
          <a:p>
            <a:pPr algn="ctr"/>
            <a:r>
              <a:rPr lang="en-US" altLang="zh-CN" sz="3200" spc="3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TEMPLET </a:t>
            </a:r>
            <a:endParaRPr lang="zh-CN" altLang="en-US" sz="3200" spc="30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64DC887E-6CFA-414A-92F4-BEF83ED3825B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EB07B006-D19D-4E6F-BF39-202EBCF1481A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DE4BE98F-340C-4D43-A879-F334CF2427A3}"/>
              </a:ext>
            </a:extLst>
          </p:cNvPr>
          <p:cNvSpPr txBox="1"/>
          <p:nvPr/>
        </p:nvSpPr>
        <p:spPr>
          <a:xfrm>
            <a:off x="4382876" y="3167390"/>
            <a:ext cx="342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80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CF83CAB2-D49F-4B31-9B77-C0CAEE349F9D}"/>
              </a:ext>
            </a:extLst>
          </p:cNvPr>
          <p:cNvSpPr txBox="1"/>
          <p:nvPr/>
        </p:nvSpPr>
        <p:spPr>
          <a:xfrm rot="5400000">
            <a:off x="10352358" y="5093010"/>
            <a:ext cx="214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SUPPORTERS SAY</a:t>
            </a:r>
            <a:endParaRPr lang="zh-CN" altLang="en-US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2078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A9499D-8933-4F9E-9DB0-90513E16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8DB97035-8197-4826-8689-468CB40841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71250"/>
          <a:stretch>
            <a:fillRect/>
          </a:stretch>
        </p:blipFill>
        <p:spPr>
          <a:xfrm flipH="1">
            <a:off x="10439400" y="0"/>
            <a:ext cx="1752600" cy="6858000"/>
          </a:xfrm>
          <a:custGeom>
            <a:avLst/>
            <a:gdLst>
              <a:gd name="connsiteX0" fmla="*/ 1287480 w 1752600"/>
              <a:gd name="connsiteY0" fmla="*/ 3752934 h 6858000"/>
              <a:gd name="connsiteX1" fmla="*/ 1286569 w 1752600"/>
              <a:gd name="connsiteY1" fmla="*/ 3754118 h 6858000"/>
              <a:gd name="connsiteX2" fmla="*/ 1286226 w 1752600"/>
              <a:gd name="connsiteY2" fmla="*/ 3754615 h 6858000"/>
              <a:gd name="connsiteX3" fmla="*/ 1701800 w 1752600"/>
              <a:gd name="connsiteY3" fmla="*/ 0 h 6858000"/>
              <a:gd name="connsiteX4" fmla="*/ 0 w 1752600"/>
              <a:gd name="connsiteY4" fmla="*/ 0 h 6858000"/>
              <a:gd name="connsiteX5" fmla="*/ 0 w 1752600"/>
              <a:gd name="connsiteY5" fmla="*/ 6858000 h 6858000"/>
              <a:gd name="connsiteX6" fmla="*/ 1743659 w 1752600"/>
              <a:gd name="connsiteY6" fmla="*/ 6858000 h 6858000"/>
              <a:gd name="connsiteX7" fmla="*/ 1752600 w 1752600"/>
              <a:gd name="connsiteY7" fmla="*/ 6832600 h 6858000"/>
              <a:gd name="connsiteX8" fmla="*/ 1739900 w 1752600"/>
              <a:gd name="connsiteY8" fmla="*/ 6794500 h 6858000"/>
              <a:gd name="connsiteX9" fmla="*/ 1727200 w 1752600"/>
              <a:gd name="connsiteY9" fmla="*/ 6680200 h 6858000"/>
              <a:gd name="connsiteX10" fmla="*/ 1663700 w 1752600"/>
              <a:gd name="connsiteY10" fmla="*/ 6604000 h 6858000"/>
              <a:gd name="connsiteX11" fmla="*/ 1651000 w 1752600"/>
              <a:gd name="connsiteY11" fmla="*/ 6400800 h 6858000"/>
              <a:gd name="connsiteX12" fmla="*/ 1638300 w 1752600"/>
              <a:gd name="connsiteY12" fmla="*/ 6350000 h 6858000"/>
              <a:gd name="connsiteX13" fmla="*/ 1587500 w 1752600"/>
              <a:gd name="connsiteY13" fmla="*/ 6261100 h 6858000"/>
              <a:gd name="connsiteX14" fmla="*/ 1562100 w 1752600"/>
              <a:gd name="connsiteY14" fmla="*/ 6184900 h 6858000"/>
              <a:gd name="connsiteX15" fmla="*/ 1524000 w 1752600"/>
              <a:gd name="connsiteY15" fmla="*/ 6096000 h 6858000"/>
              <a:gd name="connsiteX16" fmla="*/ 1447800 w 1752600"/>
              <a:gd name="connsiteY16" fmla="*/ 6057900 h 6858000"/>
              <a:gd name="connsiteX17" fmla="*/ 1435100 w 1752600"/>
              <a:gd name="connsiteY17" fmla="*/ 6007100 h 6858000"/>
              <a:gd name="connsiteX18" fmla="*/ 1409700 w 1752600"/>
              <a:gd name="connsiteY18" fmla="*/ 5892800 h 6858000"/>
              <a:gd name="connsiteX19" fmla="*/ 1384300 w 1752600"/>
              <a:gd name="connsiteY19" fmla="*/ 5829300 h 6858000"/>
              <a:gd name="connsiteX20" fmla="*/ 1358900 w 1752600"/>
              <a:gd name="connsiteY20" fmla="*/ 5778500 h 6858000"/>
              <a:gd name="connsiteX21" fmla="*/ 1320800 w 1752600"/>
              <a:gd name="connsiteY21" fmla="*/ 5689600 h 6858000"/>
              <a:gd name="connsiteX22" fmla="*/ 1282700 w 1752600"/>
              <a:gd name="connsiteY22" fmla="*/ 5664200 h 6858000"/>
              <a:gd name="connsiteX23" fmla="*/ 1270000 w 1752600"/>
              <a:gd name="connsiteY23" fmla="*/ 5600700 h 6858000"/>
              <a:gd name="connsiteX24" fmla="*/ 1257300 w 1752600"/>
              <a:gd name="connsiteY24" fmla="*/ 5562600 h 6858000"/>
              <a:gd name="connsiteX25" fmla="*/ 1231900 w 1752600"/>
              <a:gd name="connsiteY25" fmla="*/ 5524500 h 6858000"/>
              <a:gd name="connsiteX26" fmla="*/ 1219200 w 1752600"/>
              <a:gd name="connsiteY26" fmla="*/ 5486400 h 6858000"/>
              <a:gd name="connsiteX27" fmla="*/ 1193800 w 1752600"/>
              <a:gd name="connsiteY27" fmla="*/ 5448300 h 6858000"/>
              <a:gd name="connsiteX28" fmla="*/ 1181100 w 1752600"/>
              <a:gd name="connsiteY28" fmla="*/ 5219700 h 6858000"/>
              <a:gd name="connsiteX29" fmla="*/ 1117600 w 1752600"/>
              <a:gd name="connsiteY29" fmla="*/ 5105400 h 6858000"/>
              <a:gd name="connsiteX30" fmla="*/ 1066800 w 1752600"/>
              <a:gd name="connsiteY30" fmla="*/ 5029200 h 6858000"/>
              <a:gd name="connsiteX31" fmla="*/ 1054100 w 1752600"/>
              <a:gd name="connsiteY31" fmla="*/ 4445000 h 6858000"/>
              <a:gd name="connsiteX32" fmla="*/ 1054100 w 1752600"/>
              <a:gd name="connsiteY32" fmla="*/ 4318000 h 6858000"/>
              <a:gd name="connsiteX33" fmla="*/ 1092200 w 1752600"/>
              <a:gd name="connsiteY33" fmla="*/ 4241800 h 6858000"/>
              <a:gd name="connsiteX34" fmla="*/ 1104900 w 1752600"/>
              <a:gd name="connsiteY34" fmla="*/ 4203700 h 6858000"/>
              <a:gd name="connsiteX35" fmla="*/ 1155700 w 1752600"/>
              <a:gd name="connsiteY35" fmla="*/ 4127500 h 6858000"/>
              <a:gd name="connsiteX36" fmla="*/ 1168400 w 1752600"/>
              <a:gd name="connsiteY36" fmla="*/ 4000500 h 6858000"/>
              <a:gd name="connsiteX37" fmla="*/ 1193800 w 1752600"/>
              <a:gd name="connsiteY37" fmla="*/ 3924300 h 6858000"/>
              <a:gd name="connsiteX38" fmla="*/ 1231900 w 1752600"/>
              <a:gd name="connsiteY38" fmla="*/ 3886200 h 6858000"/>
              <a:gd name="connsiteX39" fmla="*/ 1257300 w 1752600"/>
              <a:gd name="connsiteY39" fmla="*/ 3797300 h 6858000"/>
              <a:gd name="connsiteX40" fmla="*/ 1277680 w 1752600"/>
              <a:gd name="connsiteY40" fmla="*/ 3766990 h 6858000"/>
              <a:gd name="connsiteX41" fmla="*/ 1286226 w 1752600"/>
              <a:gd name="connsiteY41" fmla="*/ 3754615 h 6858000"/>
              <a:gd name="connsiteX42" fmla="*/ 1283930 w 1752600"/>
              <a:gd name="connsiteY42" fmla="*/ 3757689 h 6858000"/>
              <a:gd name="connsiteX43" fmla="*/ 1295400 w 1752600"/>
              <a:gd name="connsiteY43" fmla="*/ 3721100 h 6858000"/>
              <a:gd name="connsiteX44" fmla="*/ 1320800 w 1752600"/>
              <a:gd name="connsiteY44" fmla="*/ 3683000 h 6858000"/>
              <a:gd name="connsiteX45" fmla="*/ 1333500 w 1752600"/>
              <a:gd name="connsiteY45" fmla="*/ 3390900 h 6858000"/>
              <a:gd name="connsiteX46" fmla="*/ 1346200 w 1752600"/>
              <a:gd name="connsiteY46" fmla="*/ 3340100 h 6858000"/>
              <a:gd name="connsiteX47" fmla="*/ 1358900 w 1752600"/>
              <a:gd name="connsiteY47" fmla="*/ 3200400 h 6858000"/>
              <a:gd name="connsiteX48" fmla="*/ 1371600 w 1752600"/>
              <a:gd name="connsiteY48" fmla="*/ 3149600 h 6858000"/>
              <a:gd name="connsiteX49" fmla="*/ 1346200 w 1752600"/>
              <a:gd name="connsiteY49" fmla="*/ 2933700 h 6858000"/>
              <a:gd name="connsiteX50" fmla="*/ 1358900 w 1752600"/>
              <a:gd name="connsiteY50" fmla="*/ 2895600 h 6858000"/>
              <a:gd name="connsiteX51" fmla="*/ 1384300 w 1752600"/>
              <a:gd name="connsiteY51" fmla="*/ 2857500 h 6858000"/>
              <a:gd name="connsiteX52" fmla="*/ 1409700 w 1752600"/>
              <a:gd name="connsiteY52" fmla="*/ 2692400 h 6858000"/>
              <a:gd name="connsiteX53" fmla="*/ 1397000 w 1752600"/>
              <a:gd name="connsiteY53" fmla="*/ 2540000 h 6858000"/>
              <a:gd name="connsiteX54" fmla="*/ 1384300 w 1752600"/>
              <a:gd name="connsiteY54" fmla="*/ 2489200 h 6858000"/>
              <a:gd name="connsiteX55" fmla="*/ 1371600 w 1752600"/>
              <a:gd name="connsiteY55" fmla="*/ 2362200 h 6858000"/>
              <a:gd name="connsiteX56" fmla="*/ 1346200 w 1752600"/>
              <a:gd name="connsiteY56" fmla="*/ 2032000 h 6858000"/>
              <a:gd name="connsiteX57" fmla="*/ 1333500 w 1752600"/>
              <a:gd name="connsiteY57" fmla="*/ 1879600 h 6858000"/>
              <a:gd name="connsiteX58" fmla="*/ 1346200 w 1752600"/>
              <a:gd name="connsiteY58" fmla="*/ 1841500 h 6858000"/>
              <a:gd name="connsiteX59" fmla="*/ 1371600 w 1752600"/>
              <a:gd name="connsiteY59" fmla="*/ 1790700 h 6858000"/>
              <a:gd name="connsiteX60" fmla="*/ 1384300 w 1752600"/>
              <a:gd name="connsiteY60" fmla="*/ 1739900 h 6858000"/>
              <a:gd name="connsiteX61" fmla="*/ 1397000 w 1752600"/>
              <a:gd name="connsiteY61" fmla="*/ 1676400 h 6858000"/>
              <a:gd name="connsiteX62" fmla="*/ 1460500 w 1752600"/>
              <a:gd name="connsiteY62" fmla="*/ 1600200 h 6858000"/>
              <a:gd name="connsiteX63" fmla="*/ 1435100 w 1752600"/>
              <a:gd name="connsiteY63" fmla="*/ 1562100 h 6858000"/>
              <a:gd name="connsiteX64" fmla="*/ 1422400 w 1752600"/>
              <a:gd name="connsiteY64" fmla="*/ 1498600 h 6858000"/>
              <a:gd name="connsiteX65" fmla="*/ 1406609 w 1752600"/>
              <a:gd name="connsiteY65" fmla="*/ 1439906 h 6858000"/>
              <a:gd name="connsiteX66" fmla="*/ 1405013 w 1752600"/>
              <a:gd name="connsiteY66" fmla="*/ 1439991 h 6858000"/>
              <a:gd name="connsiteX67" fmla="*/ 1405031 w 1752600"/>
              <a:gd name="connsiteY67" fmla="*/ 1441248 h 6858000"/>
              <a:gd name="connsiteX68" fmla="*/ 1404984 w 1752600"/>
              <a:gd name="connsiteY68" fmla="*/ 1439993 h 6858000"/>
              <a:gd name="connsiteX69" fmla="*/ 1405013 w 1752600"/>
              <a:gd name="connsiteY69" fmla="*/ 1439991 h 6858000"/>
              <a:gd name="connsiteX70" fmla="*/ 1404868 w 1752600"/>
              <a:gd name="connsiteY70" fmla="*/ 1429828 h 6858000"/>
              <a:gd name="connsiteX71" fmla="*/ 1384300 w 1752600"/>
              <a:gd name="connsiteY71" fmla="*/ 1181100 h 6858000"/>
              <a:gd name="connsiteX72" fmla="*/ 1395296 w 1752600"/>
              <a:gd name="connsiteY72" fmla="*/ 1136916 h 6858000"/>
              <a:gd name="connsiteX73" fmla="*/ 1398135 w 1752600"/>
              <a:gd name="connsiteY73" fmla="*/ 1125325 h 6858000"/>
              <a:gd name="connsiteX74" fmla="*/ 1398224 w 1752600"/>
              <a:gd name="connsiteY74" fmla="*/ 1124923 h 6858000"/>
              <a:gd name="connsiteX75" fmla="*/ 1399894 w 1752600"/>
              <a:gd name="connsiteY75" fmla="*/ 1118147 h 6858000"/>
              <a:gd name="connsiteX76" fmla="*/ 1398135 w 1752600"/>
              <a:gd name="connsiteY76" fmla="*/ 1125325 h 6858000"/>
              <a:gd name="connsiteX77" fmla="*/ 1396118 w 1752600"/>
              <a:gd name="connsiteY77" fmla="*/ 1134502 h 6858000"/>
              <a:gd name="connsiteX78" fmla="*/ 1409700 w 1752600"/>
              <a:gd name="connsiteY78" fmla="*/ 1092200 h 6858000"/>
              <a:gd name="connsiteX79" fmla="*/ 1422400 w 1752600"/>
              <a:gd name="connsiteY79" fmla="*/ 1041400 h 6858000"/>
              <a:gd name="connsiteX80" fmla="*/ 1447800 w 1752600"/>
              <a:gd name="connsiteY80" fmla="*/ 965200 h 6858000"/>
              <a:gd name="connsiteX81" fmla="*/ 1460500 w 1752600"/>
              <a:gd name="connsiteY81" fmla="*/ 901700 h 6858000"/>
              <a:gd name="connsiteX82" fmla="*/ 1473200 w 1752600"/>
              <a:gd name="connsiteY82" fmla="*/ 863600 h 6858000"/>
              <a:gd name="connsiteX83" fmla="*/ 1485900 w 1752600"/>
              <a:gd name="connsiteY83" fmla="*/ 812800 h 6858000"/>
              <a:gd name="connsiteX84" fmla="*/ 1511300 w 1752600"/>
              <a:gd name="connsiteY84" fmla="*/ 774700 h 6858000"/>
              <a:gd name="connsiteX85" fmla="*/ 1536700 w 1752600"/>
              <a:gd name="connsiteY85" fmla="*/ 571500 h 6858000"/>
              <a:gd name="connsiteX86" fmla="*/ 1574800 w 1752600"/>
              <a:gd name="connsiteY86" fmla="*/ 495300 h 6858000"/>
              <a:gd name="connsiteX87" fmla="*/ 1587500 w 1752600"/>
              <a:gd name="connsiteY87" fmla="*/ 457200 h 6858000"/>
              <a:gd name="connsiteX88" fmla="*/ 1612900 w 1752600"/>
              <a:gd name="connsiteY88" fmla="*/ 419100 h 6858000"/>
              <a:gd name="connsiteX89" fmla="*/ 1701800 w 1752600"/>
              <a:gd name="connsiteY8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52600" h="6858000">
                <a:moveTo>
                  <a:pt x="1287480" y="3752934"/>
                </a:moveTo>
                <a:cubicBezTo>
                  <a:pt x="1288115" y="3752020"/>
                  <a:pt x="1288007" y="3752095"/>
                  <a:pt x="1286569" y="3754118"/>
                </a:cubicBezTo>
                <a:lnTo>
                  <a:pt x="1286226" y="3754615"/>
                </a:lnTo>
                <a:close/>
                <a:moveTo>
                  <a:pt x="1701800" y="0"/>
                </a:moveTo>
                <a:lnTo>
                  <a:pt x="0" y="0"/>
                </a:lnTo>
                <a:lnTo>
                  <a:pt x="0" y="6858000"/>
                </a:lnTo>
                <a:lnTo>
                  <a:pt x="1743659" y="6858000"/>
                </a:lnTo>
                <a:lnTo>
                  <a:pt x="1752600" y="6832600"/>
                </a:lnTo>
                <a:cubicBezTo>
                  <a:pt x="1752600" y="6819213"/>
                  <a:pt x="1742101" y="6807705"/>
                  <a:pt x="1739900" y="6794500"/>
                </a:cubicBezTo>
                <a:cubicBezTo>
                  <a:pt x="1733598" y="6756687"/>
                  <a:pt x="1731433" y="6718300"/>
                  <a:pt x="1727200" y="6680200"/>
                </a:cubicBezTo>
                <a:cubicBezTo>
                  <a:pt x="1716017" y="6669017"/>
                  <a:pt x="1667015" y="6624997"/>
                  <a:pt x="1663700" y="6604000"/>
                </a:cubicBezTo>
                <a:cubicBezTo>
                  <a:pt x="1653116" y="6536965"/>
                  <a:pt x="1657753" y="6468329"/>
                  <a:pt x="1651000" y="6400800"/>
                </a:cubicBezTo>
                <a:cubicBezTo>
                  <a:pt x="1649263" y="6383432"/>
                  <a:pt x="1642533" y="6366933"/>
                  <a:pt x="1638300" y="6350000"/>
                </a:cubicBezTo>
                <a:cubicBezTo>
                  <a:pt x="1602398" y="6296148"/>
                  <a:pt x="1619726" y="6325552"/>
                  <a:pt x="1587500" y="6261100"/>
                </a:cubicBezTo>
                <a:cubicBezTo>
                  <a:pt x="1575526" y="6237153"/>
                  <a:pt x="1572974" y="6209366"/>
                  <a:pt x="1562100" y="6184900"/>
                </a:cubicBezTo>
                <a:cubicBezTo>
                  <a:pt x="1511983" y="6072136"/>
                  <a:pt x="1557595" y="6230381"/>
                  <a:pt x="1524000" y="6096000"/>
                </a:cubicBezTo>
                <a:cubicBezTo>
                  <a:pt x="1502266" y="6088755"/>
                  <a:pt x="1461868" y="6079002"/>
                  <a:pt x="1447800" y="6057900"/>
                </a:cubicBezTo>
                <a:cubicBezTo>
                  <a:pt x="1438118" y="6043377"/>
                  <a:pt x="1439895" y="6023883"/>
                  <a:pt x="1435100" y="6007100"/>
                </a:cubicBezTo>
                <a:cubicBezTo>
                  <a:pt x="1410088" y="5919559"/>
                  <a:pt x="1432619" y="6030316"/>
                  <a:pt x="1409700" y="5892800"/>
                </a:cubicBezTo>
                <a:cubicBezTo>
                  <a:pt x="1401233" y="5871633"/>
                  <a:pt x="1393559" y="5850132"/>
                  <a:pt x="1384300" y="5829300"/>
                </a:cubicBezTo>
                <a:cubicBezTo>
                  <a:pt x="1376611" y="5812000"/>
                  <a:pt x="1365547" y="5796227"/>
                  <a:pt x="1358900" y="5778500"/>
                </a:cubicBezTo>
                <a:cubicBezTo>
                  <a:pt x="1323753" y="5684775"/>
                  <a:pt x="1372274" y="5766811"/>
                  <a:pt x="1320800" y="5689600"/>
                </a:cubicBezTo>
                <a:cubicBezTo>
                  <a:pt x="1308100" y="5681133"/>
                  <a:pt x="1290273" y="5677452"/>
                  <a:pt x="1282700" y="5664200"/>
                </a:cubicBezTo>
                <a:cubicBezTo>
                  <a:pt x="1271990" y="5645458"/>
                  <a:pt x="1275235" y="5621641"/>
                  <a:pt x="1270000" y="5600700"/>
                </a:cubicBezTo>
                <a:cubicBezTo>
                  <a:pt x="1266753" y="5587713"/>
                  <a:pt x="1263287" y="5574574"/>
                  <a:pt x="1257300" y="5562600"/>
                </a:cubicBezTo>
                <a:cubicBezTo>
                  <a:pt x="1250474" y="5548948"/>
                  <a:pt x="1238726" y="5538152"/>
                  <a:pt x="1231900" y="5524500"/>
                </a:cubicBezTo>
                <a:cubicBezTo>
                  <a:pt x="1225913" y="5512526"/>
                  <a:pt x="1225187" y="5498374"/>
                  <a:pt x="1219200" y="5486400"/>
                </a:cubicBezTo>
                <a:cubicBezTo>
                  <a:pt x="1212374" y="5472748"/>
                  <a:pt x="1195959" y="5463410"/>
                  <a:pt x="1193800" y="5448300"/>
                </a:cubicBezTo>
                <a:cubicBezTo>
                  <a:pt x="1183007" y="5372750"/>
                  <a:pt x="1185333" y="5295900"/>
                  <a:pt x="1181100" y="5219700"/>
                </a:cubicBezTo>
                <a:cubicBezTo>
                  <a:pt x="1158747" y="5152640"/>
                  <a:pt x="1175826" y="5192739"/>
                  <a:pt x="1117600" y="5105400"/>
                </a:cubicBezTo>
                <a:cubicBezTo>
                  <a:pt x="1077355" y="5078570"/>
                  <a:pt x="1069047" y="5085371"/>
                  <a:pt x="1066800" y="5029200"/>
                </a:cubicBezTo>
                <a:cubicBezTo>
                  <a:pt x="1059015" y="4834576"/>
                  <a:pt x="1054100" y="4639779"/>
                  <a:pt x="1054100" y="4445000"/>
                </a:cubicBezTo>
                <a:cubicBezTo>
                  <a:pt x="1054100" y="4289305"/>
                  <a:pt x="1083599" y="4435996"/>
                  <a:pt x="1054100" y="4318000"/>
                </a:cubicBezTo>
                <a:cubicBezTo>
                  <a:pt x="1086022" y="4222235"/>
                  <a:pt x="1042961" y="4340277"/>
                  <a:pt x="1092200" y="4241800"/>
                </a:cubicBezTo>
                <a:cubicBezTo>
                  <a:pt x="1098187" y="4229826"/>
                  <a:pt x="1100667" y="4216400"/>
                  <a:pt x="1104900" y="4203700"/>
                </a:cubicBezTo>
                <a:cubicBezTo>
                  <a:pt x="1114553" y="4174740"/>
                  <a:pt x="1146595" y="4156637"/>
                  <a:pt x="1155700" y="4127500"/>
                </a:cubicBezTo>
                <a:cubicBezTo>
                  <a:pt x="1168390" y="4086892"/>
                  <a:pt x="1164167" y="4042833"/>
                  <a:pt x="1168400" y="4000500"/>
                </a:cubicBezTo>
                <a:cubicBezTo>
                  <a:pt x="1171064" y="3973859"/>
                  <a:pt x="1185333" y="3949700"/>
                  <a:pt x="1193800" y="3924300"/>
                </a:cubicBezTo>
                <a:cubicBezTo>
                  <a:pt x="1206500" y="3911600"/>
                  <a:pt x="1221937" y="3901144"/>
                  <a:pt x="1231900" y="3886200"/>
                </a:cubicBezTo>
                <a:cubicBezTo>
                  <a:pt x="1239188" y="3875268"/>
                  <a:pt x="1255606" y="3804074"/>
                  <a:pt x="1257300" y="3797300"/>
                </a:cubicBezTo>
                <a:cubicBezTo>
                  <a:pt x="1266399" y="3783651"/>
                  <a:pt x="1272997" y="3773868"/>
                  <a:pt x="1277680" y="3766990"/>
                </a:cubicBezTo>
                <a:lnTo>
                  <a:pt x="1286226" y="3754615"/>
                </a:lnTo>
                <a:lnTo>
                  <a:pt x="1283930" y="3757689"/>
                </a:lnTo>
                <a:cubicBezTo>
                  <a:pt x="1277783" y="3765433"/>
                  <a:pt x="1269110" y="3773680"/>
                  <a:pt x="1295400" y="3721100"/>
                </a:cubicBezTo>
                <a:cubicBezTo>
                  <a:pt x="1302226" y="3707448"/>
                  <a:pt x="1319050" y="3698163"/>
                  <a:pt x="1320800" y="3683000"/>
                </a:cubicBezTo>
                <a:cubicBezTo>
                  <a:pt x="1331971" y="3586184"/>
                  <a:pt x="1326301" y="3488092"/>
                  <a:pt x="1333500" y="3390900"/>
                </a:cubicBezTo>
                <a:cubicBezTo>
                  <a:pt x="1334789" y="3373493"/>
                  <a:pt x="1343893" y="3357401"/>
                  <a:pt x="1346200" y="3340100"/>
                </a:cubicBezTo>
                <a:cubicBezTo>
                  <a:pt x="1352380" y="3293751"/>
                  <a:pt x="1354667" y="3246967"/>
                  <a:pt x="1358900" y="3200400"/>
                </a:cubicBezTo>
                <a:cubicBezTo>
                  <a:pt x="1363133" y="3183467"/>
                  <a:pt x="1371600" y="3167054"/>
                  <a:pt x="1371600" y="3149600"/>
                </a:cubicBezTo>
                <a:cubicBezTo>
                  <a:pt x="1371600" y="3048152"/>
                  <a:pt x="1362760" y="3016502"/>
                  <a:pt x="1346200" y="2933700"/>
                </a:cubicBezTo>
                <a:cubicBezTo>
                  <a:pt x="1350433" y="2921000"/>
                  <a:pt x="1352913" y="2907574"/>
                  <a:pt x="1358900" y="2895600"/>
                </a:cubicBezTo>
                <a:cubicBezTo>
                  <a:pt x="1365726" y="2881948"/>
                  <a:pt x="1380598" y="2872308"/>
                  <a:pt x="1384300" y="2857500"/>
                </a:cubicBezTo>
                <a:cubicBezTo>
                  <a:pt x="1397805" y="2803482"/>
                  <a:pt x="1401233" y="2747433"/>
                  <a:pt x="1409700" y="2692400"/>
                </a:cubicBezTo>
                <a:cubicBezTo>
                  <a:pt x="1405467" y="2641600"/>
                  <a:pt x="1403323" y="2590582"/>
                  <a:pt x="1397000" y="2540000"/>
                </a:cubicBezTo>
                <a:cubicBezTo>
                  <a:pt x="1394835" y="2522680"/>
                  <a:pt x="1386768" y="2506479"/>
                  <a:pt x="1384300" y="2489200"/>
                </a:cubicBezTo>
                <a:cubicBezTo>
                  <a:pt x="1378283" y="2447083"/>
                  <a:pt x="1375833" y="2404533"/>
                  <a:pt x="1371600" y="2362200"/>
                </a:cubicBezTo>
                <a:cubicBezTo>
                  <a:pt x="1327389" y="2229567"/>
                  <a:pt x="1364519" y="2352588"/>
                  <a:pt x="1346200" y="2032000"/>
                </a:cubicBezTo>
                <a:cubicBezTo>
                  <a:pt x="1343292" y="1981107"/>
                  <a:pt x="1337733" y="1930400"/>
                  <a:pt x="1333500" y="1879600"/>
                </a:cubicBezTo>
                <a:cubicBezTo>
                  <a:pt x="1337733" y="1866900"/>
                  <a:pt x="1340927" y="1853805"/>
                  <a:pt x="1346200" y="1841500"/>
                </a:cubicBezTo>
                <a:cubicBezTo>
                  <a:pt x="1353658" y="1824099"/>
                  <a:pt x="1364953" y="1808427"/>
                  <a:pt x="1371600" y="1790700"/>
                </a:cubicBezTo>
                <a:cubicBezTo>
                  <a:pt x="1377729" y="1774357"/>
                  <a:pt x="1380514" y="1756939"/>
                  <a:pt x="1384300" y="1739900"/>
                </a:cubicBezTo>
                <a:cubicBezTo>
                  <a:pt x="1388983" y="1718828"/>
                  <a:pt x="1389421" y="1696611"/>
                  <a:pt x="1397000" y="1676400"/>
                </a:cubicBezTo>
                <a:cubicBezTo>
                  <a:pt x="1407609" y="1648110"/>
                  <a:pt x="1440735" y="1619965"/>
                  <a:pt x="1460500" y="1600200"/>
                </a:cubicBezTo>
                <a:cubicBezTo>
                  <a:pt x="1452033" y="1587500"/>
                  <a:pt x="1440459" y="1576392"/>
                  <a:pt x="1435100" y="1562100"/>
                </a:cubicBezTo>
                <a:cubicBezTo>
                  <a:pt x="1427521" y="1541889"/>
                  <a:pt x="1427083" y="1519672"/>
                  <a:pt x="1422400" y="1498600"/>
                </a:cubicBezTo>
                <a:cubicBezTo>
                  <a:pt x="1413094" y="1456725"/>
                  <a:pt x="1408667" y="1443312"/>
                  <a:pt x="1406609" y="1439906"/>
                </a:cubicBezTo>
                <a:lnTo>
                  <a:pt x="1405013" y="1439991"/>
                </a:lnTo>
                <a:lnTo>
                  <a:pt x="1405031" y="1441248"/>
                </a:lnTo>
                <a:cubicBezTo>
                  <a:pt x="1404946" y="1442173"/>
                  <a:pt x="1404825" y="1440986"/>
                  <a:pt x="1404984" y="1439993"/>
                </a:cubicBezTo>
                <a:lnTo>
                  <a:pt x="1405013" y="1439991"/>
                </a:lnTo>
                <a:lnTo>
                  <a:pt x="1404868" y="1429828"/>
                </a:lnTo>
                <a:cubicBezTo>
                  <a:pt x="1403972" y="1407456"/>
                  <a:pt x="1399939" y="1345310"/>
                  <a:pt x="1384300" y="1181100"/>
                </a:cubicBezTo>
                <a:cubicBezTo>
                  <a:pt x="1389263" y="1161249"/>
                  <a:pt x="1392812" y="1146964"/>
                  <a:pt x="1395296" y="1136916"/>
                </a:cubicBezTo>
                <a:lnTo>
                  <a:pt x="1398135" y="1125325"/>
                </a:lnTo>
                <a:lnTo>
                  <a:pt x="1398224" y="1124923"/>
                </a:lnTo>
                <a:cubicBezTo>
                  <a:pt x="1399807" y="1118139"/>
                  <a:pt x="1401289" y="1112332"/>
                  <a:pt x="1399894" y="1118147"/>
                </a:cubicBezTo>
                <a:lnTo>
                  <a:pt x="1398135" y="1125325"/>
                </a:lnTo>
                <a:lnTo>
                  <a:pt x="1396118" y="1134502"/>
                </a:lnTo>
                <a:cubicBezTo>
                  <a:pt x="1394630" y="1142152"/>
                  <a:pt x="1396035" y="1140027"/>
                  <a:pt x="1409700" y="1092200"/>
                </a:cubicBezTo>
                <a:cubicBezTo>
                  <a:pt x="1414495" y="1075417"/>
                  <a:pt x="1418167" y="1058333"/>
                  <a:pt x="1422400" y="1041400"/>
                </a:cubicBezTo>
                <a:cubicBezTo>
                  <a:pt x="1428894" y="1015425"/>
                  <a:pt x="1440755" y="991031"/>
                  <a:pt x="1447800" y="965200"/>
                </a:cubicBezTo>
                <a:cubicBezTo>
                  <a:pt x="1453480" y="944375"/>
                  <a:pt x="1455265" y="922641"/>
                  <a:pt x="1460500" y="901700"/>
                </a:cubicBezTo>
                <a:cubicBezTo>
                  <a:pt x="1463747" y="888713"/>
                  <a:pt x="1469522" y="876472"/>
                  <a:pt x="1473200" y="863600"/>
                </a:cubicBezTo>
                <a:cubicBezTo>
                  <a:pt x="1477995" y="846817"/>
                  <a:pt x="1481667" y="829733"/>
                  <a:pt x="1485900" y="812800"/>
                </a:cubicBezTo>
                <a:cubicBezTo>
                  <a:pt x="1494367" y="800100"/>
                  <a:pt x="1506914" y="789320"/>
                  <a:pt x="1511300" y="774700"/>
                </a:cubicBezTo>
                <a:cubicBezTo>
                  <a:pt x="1517696" y="753381"/>
                  <a:pt x="1535710" y="580407"/>
                  <a:pt x="1536700" y="571500"/>
                </a:cubicBezTo>
                <a:cubicBezTo>
                  <a:pt x="1568622" y="475735"/>
                  <a:pt x="1525561" y="593777"/>
                  <a:pt x="1574800" y="495300"/>
                </a:cubicBezTo>
                <a:cubicBezTo>
                  <a:pt x="1580787" y="483326"/>
                  <a:pt x="1581513" y="469174"/>
                  <a:pt x="1587500" y="457200"/>
                </a:cubicBezTo>
                <a:cubicBezTo>
                  <a:pt x="1594326" y="443548"/>
                  <a:pt x="1610926" y="434235"/>
                  <a:pt x="1612900" y="419100"/>
                </a:cubicBezTo>
                <a:cubicBezTo>
                  <a:pt x="1663893" y="28153"/>
                  <a:pt x="1689100" y="84667"/>
                  <a:pt x="1701800" y="0"/>
                </a:cubicBezTo>
                <a:close/>
              </a:path>
            </a:pathLst>
          </a:cu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4C65C264-8C97-44FF-AFCE-174308EAE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759639"/>
            <a:ext cx="9486900" cy="5338723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BC862186-A125-4952-A9A5-C1C3322018E4}"/>
              </a:ext>
            </a:extLst>
          </p:cNvPr>
          <p:cNvSpPr/>
          <p:nvPr/>
        </p:nvSpPr>
        <p:spPr>
          <a:xfrm>
            <a:off x="7996181" y="759638"/>
            <a:ext cx="2843269" cy="533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9CB8761-F734-4176-A8AF-70C3120A7DFC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FBF6856A-E9B1-4730-BAE7-239E57C7669A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xmlns="" id="{C7717E3E-22E4-47F0-BB33-D4214A6C3AE9}"/>
              </a:ext>
            </a:extLst>
          </p:cNvPr>
          <p:cNvSpPr/>
          <p:nvPr/>
        </p:nvSpPr>
        <p:spPr>
          <a:xfrm flipH="1">
            <a:off x="1505787" y="1094803"/>
            <a:ext cx="3882706" cy="2238921"/>
          </a:xfrm>
          <a:custGeom>
            <a:avLst/>
            <a:gdLst>
              <a:gd name="connsiteX0" fmla="*/ 67513 w 2325317"/>
              <a:gd name="connsiteY0" fmla="*/ 19050 h 2647950"/>
              <a:gd name="connsiteX1" fmla="*/ 296113 w 2325317"/>
              <a:gd name="connsiteY1" fmla="*/ 14288 h 2647950"/>
              <a:gd name="connsiteX2" fmla="*/ 391363 w 2325317"/>
              <a:gd name="connsiteY2" fmla="*/ 9525 h 2647950"/>
              <a:gd name="connsiteX3" fmla="*/ 415175 w 2325317"/>
              <a:gd name="connsiteY3" fmla="*/ 14288 h 2647950"/>
              <a:gd name="connsiteX4" fmla="*/ 443750 w 2325317"/>
              <a:gd name="connsiteY4" fmla="*/ 23813 h 2647950"/>
              <a:gd name="connsiteX5" fmla="*/ 553288 w 2325317"/>
              <a:gd name="connsiteY5" fmla="*/ 19050 h 2647950"/>
              <a:gd name="connsiteX6" fmla="*/ 639013 w 2325317"/>
              <a:gd name="connsiteY6" fmla="*/ 28575 h 2647950"/>
              <a:gd name="connsiteX7" fmla="*/ 743788 w 2325317"/>
              <a:gd name="connsiteY7" fmla="*/ 23813 h 2647950"/>
              <a:gd name="connsiteX8" fmla="*/ 819988 w 2325317"/>
              <a:gd name="connsiteY8" fmla="*/ 14288 h 2647950"/>
              <a:gd name="connsiteX9" fmla="*/ 853325 w 2325317"/>
              <a:gd name="connsiteY9" fmla="*/ 4763 h 2647950"/>
              <a:gd name="connsiteX10" fmla="*/ 958100 w 2325317"/>
              <a:gd name="connsiteY10" fmla="*/ 9525 h 2647950"/>
              <a:gd name="connsiteX11" fmla="*/ 1296238 w 2325317"/>
              <a:gd name="connsiteY11" fmla="*/ 19050 h 2647950"/>
              <a:gd name="connsiteX12" fmla="*/ 1439113 w 2325317"/>
              <a:gd name="connsiteY12" fmla="*/ 28575 h 2647950"/>
              <a:gd name="connsiteX13" fmla="*/ 1453400 w 2325317"/>
              <a:gd name="connsiteY13" fmla="*/ 33338 h 2647950"/>
              <a:gd name="connsiteX14" fmla="*/ 1467688 w 2325317"/>
              <a:gd name="connsiteY14" fmla="*/ 19050 h 2647950"/>
              <a:gd name="connsiteX15" fmla="*/ 1543888 w 2325317"/>
              <a:gd name="connsiteY15" fmla="*/ 14288 h 2647950"/>
              <a:gd name="connsiteX16" fmla="*/ 1615325 w 2325317"/>
              <a:gd name="connsiteY16" fmla="*/ 19050 h 2647950"/>
              <a:gd name="connsiteX17" fmla="*/ 1629613 w 2325317"/>
              <a:gd name="connsiteY17" fmla="*/ 23813 h 2647950"/>
              <a:gd name="connsiteX18" fmla="*/ 1643900 w 2325317"/>
              <a:gd name="connsiteY18" fmla="*/ 14288 h 2647950"/>
              <a:gd name="connsiteX19" fmla="*/ 1686763 w 2325317"/>
              <a:gd name="connsiteY19" fmla="*/ 4763 h 2647950"/>
              <a:gd name="connsiteX20" fmla="*/ 1701050 w 2325317"/>
              <a:gd name="connsiteY20" fmla="*/ 0 h 2647950"/>
              <a:gd name="connsiteX21" fmla="*/ 1829638 w 2325317"/>
              <a:gd name="connsiteY21" fmla="*/ 9525 h 2647950"/>
              <a:gd name="connsiteX22" fmla="*/ 1848688 w 2325317"/>
              <a:gd name="connsiteY22" fmla="*/ 14288 h 2647950"/>
              <a:gd name="connsiteX23" fmla="*/ 1924888 w 2325317"/>
              <a:gd name="connsiteY23" fmla="*/ 19050 h 2647950"/>
              <a:gd name="connsiteX24" fmla="*/ 2115388 w 2325317"/>
              <a:gd name="connsiteY24" fmla="*/ 14288 h 2647950"/>
              <a:gd name="connsiteX25" fmla="*/ 2163013 w 2325317"/>
              <a:gd name="connsiteY25" fmla="*/ 19050 h 2647950"/>
              <a:gd name="connsiteX26" fmla="*/ 2286838 w 2325317"/>
              <a:gd name="connsiteY26" fmla="*/ 23813 h 2647950"/>
              <a:gd name="connsiteX27" fmla="*/ 2301125 w 2325317"/>
              <a:gd name="connsiteY27" fmla="*/ 38100 h 2647950"/>
              <a:gd name="connsiteX28" fmla="*/ 2315413 w 2325317"/>
              <a:gd name="connsiteY28" fmla="*/ 85725 h 2647950"/>
              <a:gd name="connsiteX29" fmla="*/ 2320175 w 2325317"/>
              <a:gd name="connsiteY29" fmla="*/ 138113 h 2647950"/>
              <a:gd name="connsiteX30" fmla="*/ 2324938 w 2325317"/>
              <a:gd name="connsiteY30" fmla="*/ 166688 h 2647950"/>
              <a:gd name="connsiteX31" fmla="*/ 2320175 w 2325317"/>
              <a:gd name="connsiteY31" fmla="*/ 266700 h 2647950"/>
              <a:gd name="connsiteX32" fmla="*/ 2310650 w 2325317"/>
              <a:gd name="connsiteY32" fmla="*/ 285750 h 2647950"/>
              <a:gd name="connsiteX33" fmla="*/ 2315413 w 2325317"/>
              <a:gd name="connsiteY33" fmla="*/ 381000 h 2647950"/>
              <a:gd name="connsiteX34" fmla="*/ 2320175 w 2325317"/>
              <a:gd name="connsiteY34" fmla="*/ 395288 h 2647950"/>
              <a:gd name="connsiteX35" fmla="*/ 2310650 w 2325317"/>
              <a:gd name="connsiteY35" fmla="*/ 452438 h 2647950"/>
              <a:gd name="connsiteX36" fmla="*/ 2301125 w 2325317"/>
              <a:gd name="connsiteY36" fmla="*/ 466725 h 2647950"/>
              <a:gd name="connsiteX37" fmla="*/ 2296363 w 2325317"/>
              <a:gd name="connsiteY37" fmla="*/ 481013 h 2647950"/>
              <a:gd name="connsiteX38" fmla="*/ 2286838 w 2325317"/>
              <a:gd name="connsiteY38" fmla="*/ 495300 h 2647950"/>
              <a:gd name="connsiteX39" fmla="*/ 2301125 w 2325317"/>
              <a:gd name="connsiteY39" fmla="*/ 528638 h 2647950"/>
              <a:gd name="connsiteX40" fmla="*/ 2305888 w 2325317"/>
              <a:gd name="connsiteY40" fmla="*/ 542925 h 2647950"/>
              <a:gd name="connsiteX41" fmla="*/ 2301125 w 2325317"/>
              <a:gd name="connsiteY41" fmla="*/ 571500 h 2647950"/>
              <a:gd name="connsiteX42" fmla="*/ 2272550 w 2325317"/>
              <a:gd name="connsiteY42" fmla="*/ 590550 h 2647950"/>
              <a:gd name="connsiteX43" fmla="*/ 2282075 w 2325317"/>
              <a:gd name="connsiteY43" fmla="*/ 633413 h 2647950"/>
              <a:gd name="connsiteX44" fmla="*/ 2291600 w 2325317"/>
              <a:gd name="connsiteY44" fmla="*/ 652463 h 2647950"/>
              <a:gd name="connsiteX45" fmla="*/ 2301125 w 2325317"/>
              <a:gd name="connsiteY45" fmla="*/ 676275 h 2647950"/>
              <a:gd name="connsiteX46" fmla="*/ 2305888 w 2325317"/>
              <a:gd name="connsiteY46" fmla="*/ 690563 h 2647950"/>
              <a:gd name="connsiteX47" fmla="*/ 2315413 w 2325317"/>
              <a:gd name="connsiteY47" fmla="*/ 704850 h 2647950"/>
              <a:gd name="connsiteX48" fmla="*/ 2320175 w 2325317"/>
              <a:gd name="connsiteY48" fmla="*/ 723900 h 2647950"/>
              <a:gd name="connsiteX49" fmla="*/ 2291600 w 2325317"/>
              <a:gd name="connsiteY49" fmla="*/ 776288 h 2647950"/>
              <a:gd name="connsiteX50" fmla="*/ 2282075 w 2325317"/>
              <a:gd name="connsiteY50" fmla="*/ 847725 h 2647950"/>
              <a:gd name="connsiteX51" fmla="*/ 2267788 w 2325317"/>
              <a:gd name="connsiteY51" fmla="*/ 876300 h 2647950"/>
              <a:gd name="connsiteX52" fmla="*/ 2253500 w 2325317"/>
              <a:gd name="connsiteY52" fmla="*/ 881063 h 2647950"/>
              <a:gd name="connsiteX53" fmla="*/ 2220163 w 2325317"/>
              <a:gd name="connsiteY53" fmla="*/ 885825 h 2647950"/>
              <a:gd name="connsiteX54" fmla="*/ 2205875 w 2325317"/>
              <a:gd name="connsiteY54" fmla="*/ 900113 h 2647950"/>
              <a:gd name="connsiteX55" fmla="*/ 2248738 w 2325317"/>
              <a:gd name="connsiteY55" fmla="*/ 947738 h 2647950"/>
              <a:gd name="connsiteX56" fmla="*/ 2239213 w 2325317"/>
              <a:gd name="connsiteY56" fmla="*/ 962025 h 2647950"/>
              <a:gd name="connsiteX57" fmla="*/ 2267788 w 2325317"/>
              <a:gd name="connsiteY57" fmla="*/ 1023938 h 2647950"/>
              <a:gd name="connsiteX58" fmla="*/ 2301125 w 2325317"/>
              <a:gd name="connsiteY58" fmla="*/ 1066800 h 2647950"/>
              <a:gd name="connsiteX59" fmla="*/ 2310650 w 2325317"/>
              <a:gd name="connsiteY59" fmla="*/ 1123950 h 2647950"/>
              <a:gd name="connsiteX60" fmla="*/ 2310650 w 2325317"/>
              <a:gd name="connsiteY60" fmla="*/ 1285875 h 2647950"/>
              <a:gd name="connsiteX61" fmla="*/ 2291600 w 2325317"/>
              <a:gd name="connsiteY61" fmla="*/ 1357313 h 2647950"/>
              <a:gd name="connsiteX62" fmla="*/ 2296363 w 2325317"/>
              <a:gd name="connsiteY62" fmla="*/ 1385888 h 2647950"/>
              <a:gd name="connsiteX63" fmla="*/ 2301125 w 2325317"/>
              <a:gd name="connsiteY63" fmla="*/ 1400175 h 2647950"/>
              <a:gd name="connsiteX64" fmla="*/ 2305888 w 2325317"/>
              <a:gd name="connsiteY64" fmla="*/ 1419225 h 2647950"/>
              <a:gd name="connsiteX65" fmla="*/ 2301125 w 2325317"/>
              <a:gd name="connsiteY65" fmla="*/ 1471613 h 2647950"/>
              <a:gd name="connsiteX66" fmla="*/ 2277313 w 2325317"/>
              <a:gd name="connsiteY66" fmla="*/ 1476375 h 2647950"/>
              <a:gd name="connsiteX67" fmla="*/ 2258263 w 2325317"/>
              <a:gd name="connsiteY67" fmla="*/ 1485900 h 2647950"/>
              <a:gd name="connsiteX68" fmla="*/ 2243975 w 2325317"/>
              <a:gd name="connsiteY68" fmla="*/ 1490663 h 2647950"/>
              <a:gd name="connsiteX69" fmla="*/ 2234450 w 2325317"/>
              <a:gd name="connsiteY69" fmla="*/ 1514475 h 2647950"/>
              <a:gd name="connsiteX70" fmla="*/ 2243975 w 2325317"/>
              <a:gd name="connsiteY70" fmla="*/ 1533525 h 2647950"/>
              <a:gd name="connsiteX71" fmla="*/ 2258263 w 2325317"/>
              <a:gd name="connsiteY71" fmla="*/ 1562100 h 2647950"/>
              <a:gd name="connsiteX72" fmla="*/ 2267788 w 2325317"/>
              <a:gd name="connsiteY72" fmla="*/ 1581150 h 2647950"/>
              <a:gd name="connsiteX73" fmla="*/ 2272550 w 2325317"/>
              <a:gd name="connsiteY73" fmla="*/ 1595438 h 2647950"/>
              <a:gd name="connsiteX74" fmla="*/ 2282075 w 2325317"/>
              <a:gd name="connsiteY74" fmla="*/ 1609725 h 2647950"/>
              <a:gd name="connsiteX75" fmla="*/ 2286838 w 2325317"/>
              <a:gd name="connsiteY75" fmla="*/ 1624013 h 2647950"/>
              <a:gd name="connsiteX76" fmla="*/ 2301125 w 2325317"/>
              <a:gd name="connsiteY76" fmla="*/ 1638300 h 2647950"/>
              <a:gd name="connsiteX77" fmla="*/ 2305888 w 2325317"/>
              <a:gd name="connsiteY77" fmla="*/ 1719263 h 2647950"/>
              <a:gd name="connsiteX78" fmla="*/ 2315413 w 2325317"/>
              <a:gd name="connsiteY78" fmla="*/ 1747838 h 2647950"/>
              <a:gd name="connsiteX79" fmla="*/ 2310650 w 2325317"/>
              <a:gd name="connsiteY79" fmla="*/ 1819275 h 2647950"/>
              <a:gd name="connsiteX80" fmla="*/ 2301125 w 2325317"/>
              <a:gd name="connsiteY80" fmla="*/ 1847850 h 2647950"/>
              <a:gd name="connsiteX81" fmla="*/ 2305888 w 2325317"/>
              <a:gd name="connsiteY81" fmla="*/ 1895475 h 2647950"/>
              <a:gd name="connsiteX82" fmla="*/ 2315413 w 2325317"/>
              <a:gd name="connsiteY82" fmla="*/ 1924050 h 2647950"/>
              <a:gd name="connsiteX83" fmla="*/ 2310650 w 2325317"/>
              <a:gd name="connsiteY83" fmla="*/ 2019300 h 2647950"/>
              <a:gd name="connsiteX84" fmla="*/ 2301125 w 2325317"/>
              <a:gd name="connsiteY84" fmla="*/ 2033588 h 2647950"/>
              <a:gd name="connsiteX85" fmla="*/ 2324938 w 2325317"/>
              <a:gd name="connsiteY85" fmla="*/ 2157413 h 2647950"/>
              <a:gd name="connsiteX86" fmla="*/ 2315413 w 2325317"/>
              <a:gd name="connsiteY86" fmla="*/ 2324100 h 2647950"/>
              <a:gd name="connsiteX87" fmla="*/ 2310650 w 2325317"/>
              <a:gd name="connsiteY87" fmla="*/ 2338388 h 2647950"/>
              <a:gd name="connsiteX88" fmla="*/ 2296363 w 2325317"/>
              <a:gd name="connsiteY88" fmla="*/ 2371725 h 2647950"/>
              <a:gd name="connsiteX89" fmla="*/ 2301125 w 2325317"/>
              <a:gd name="connsiteY89" fmla="*/ 2428875 h 2647950"/>
              <a:gd name="connsiteX90" fmla="*/ 2310650 w 2325317"/>
              <a:gd name="connsiteY90" fmla="*/ 2524125 h 2647950"/>
              <a:gd name="connsiteX91" fmla="*/ 2243975 w 2325317"/>
              <a:gd name="connsiteY91" fmla="*/ 2576513 h 2647950"/>
              <a:gd name="connsiteX92" fmla="*/ 2234450 w 2325317"/>
              <a:gd name="connsiteY92" fmla="*/ 2562225 h 2647950"/>
              <a:gd name="connsiteX93" fmla="*/ 2224925 w 2325317"/>
              <a:gd name="connsiteY93" fmla="*/ 2576513 h 2647950"/>
              <a:gd name="connsiteX94" fmla="*/ 2163013 w 2325317"/>
              <a:gd name="connsiteY94" fmla="*/ 2600325 h 2647950"/>
              <a:gd name="connsiteX95" fmla="*/ 2134438 w 2325317"/>
              <a:gd name="connsiteY95" fmla="*/ 2605088 h 2647950"/>
              <a:gd name="connsiteX96" fmla="*/ 2120150 w 2325317"/>
              <a:gd name="connsiteY96" fmla="*/ 2609850 h 2647950"/>
              <a:gd name="connsiteX97" fmla="*/ 2077288 w 2325317"/>
              <a:gd name="connsiteY97" fmla="*/ 2619375 h 2647950"/>
              <a:gd name="connsiteX98" fmla="*/ 2020138 w 2325317"/>
              <a:gd name="connsiteY98" fmla="*/ 2614613 h 2647950"/>
              <a:gd name="connsiteX99" fmla="*/ 1939175 w 2325317"/>
              <a:gd name="connsiteY99" fmla="*/ 2624138 h 2647950"/>
              <a:gd name="connsiteX100" fmla="*/ 1920125 w 2325317"/>
              <a:gd name="connsiteY100" fmla="*/ 2628900 h 2647950"/>
              <a:gd name="connsiteX101" fmla="*/ 1772488 w 2325317"/>
              <a:gd name="connsiteY101" fmla="*/ 2633663 h 2647950"/>
              <a:gd name="connsiteX102" fmla="*/ 1591513 w 2325317"/>
              <a:gd name="connsiteY102" fmla="*/ 2624138 h 2647950"/>
              <a:gd name="connsiteX103" fmla="*/ 1577225 w 2325317"/>
              <a:gd name="connsiteY103" fmla="*/ 2619375 h 2647950"/>
              <a:gd name="connsiteX104" fmla="*/ 1553413 w 2325317"/>
              <a:gd name="connsiteY104" fmla="*/ 2624138 h 2647950"/>
              <a:gd name="connsiteX105" fmla="*/ 1539125 w 2325317"/>
              <a:gd name="connsiteY105" fmla="*/ 2633663 h 2647950"/>
              <a:gd name="connsiteX106" fmla="*/ 1501025 w 2325317"/>
              <a:gd name="connsiteY106" fmla="*/ 2638425 h 2647950"/>
              <a:gd name="connsiteX107" fmla="*/ 1443875 w 2325317"/>
              <a:gd name="connsiteY107" fmla="*/ 2633663 h 2647950"/>
              <a:gd name="connsiteX108" fmla="*/ 1415300 w 2325317"/>
              <a:gd name="connsiteY108" fmla="*/ 2624138 h 2647950"/>
              <a:gd name="connsiteX109" fmla="*/ 1358150 w 2325317"/>
              <a:gd name="connsiteY109" fmla="*/ 2628900 h 2647950"/>
              <a:gd name="connsiteX110" fmla="*/ 1343863 w 2325317"/>
              <a:gd name="connsiteY110" fmla="*/ 2633663 h 2647950"/>
              <a:gd name="connsiteX111" fmla="*/ 1310525 w 2325317"/>
              <a:gd name="connsiteY111" fmla="*/ 2638425 h 2647950"/>
              <a:gd name="connsiteX112" fmla="*/ 1129550 w 2325317"/>
              <a:gd name="connsiteY112" fmla="*/ 2633663 h 2647950"/>
              <a:gd name="connsiteX113" fmla="*/ 958100 w 2325317"/>
              <a:gd name="connsiteY113" fmla="*/ 2633663 h 2647950"/>
              <a:gd name="connsiteX114" fmla="*/ 953338 w 2325317"/>
              <a:gd name="connsiteY114" fmla="*/ 2619375 h 2647950"/>
              <a:gd name="connsiteX115" fmla="*/ 948575 w 2325317"/>
              <a:gd name="connsiteY115" fmla="*/ 2600325 h 2647950"/>
              <a:gd name="connsiteX116" fmla="*/ 929525 w 2325317"/>
              <a:gd name="connsiteY116" fmla="*/ 2614613 h 2647950"/>
              <a:gd name="connsiteX117" fmla="*/ 915238 w 2325317"/>
              <a:gd name="connsiteY117" fmla="*/ 2624138 h 2647950"/>
              <a:gd name="connsiteX118" fmla="*/ 872375 w 2325317"/>
              <a:gd name="connsiteY118" fmla="*/ 2633663 h 2647950"/>
              <a:gd name="connsiteX119" fmla="*/ 691400 w 2325317"/>
              <a:gd name="connsiteY119" fmla="*/ 2628900 h 2647950"/>
              <a:gd name="connsiteX120" fmla="*/ 667588 w 2325317"/>
              <a:gd name="connsiteY120" fmla="*/ 2619375 h 2647950"/>
              <a:gd name="connsiteX121" fmla="*/ 648538 w 2325317"/>
              <a:gd name="connsiteY121" fmla="*/ 2614613 h 2647950"/>
              <a:gd name="connsiteX122" fmla="*/ 634250 w 2325317"/>
              <a:gd name="connsiteY122" fmla="*/ 2609850 h 2647950"/>
              <a:gd name="connsiteX123" fmla="*/ 586625 w 2325317"/>
              <a:gd name="connsiteY123" fmla="*/ 2614613 h 2647950"/>
              <a:gd name="connsiteX124" fmla="*/ 572338 w 2325317"/>
              <a:gd name="connsiteY124" fmla="*/ 2624138 h 2647950"/>
              <a:gd name="connsiteX125" fmla="*/ 543763 w 2325317"/>
              <a:gd name="connsiteY125" fmla="*/ 2633663 h 2647950"/>
              <a:gd name="connsiteX126" fmla="*/ 510425 w 2325317"/>
              <a:gd name="connsiteY126" fmla="*/ 2647950 h 2647950"/>
              <a:gd name="connsiteX127" fmla="*/ 481850 w 2325317"/>
              <a:gd name="connsiteY127" fmla="*/ 2643188 h 2647950"/>
              <a:gd name="connsiteX128" fmla="*/ 477088 w 2325317"/>
              <a:gd name="connsiteY128" fmla="*/ 2624138 h 2647950"/>
              <a:gd name="connsiteX129" fmla="*/ 334213 w 2325317"/>
              <a:gd name="connsiteY129" fmla="*/ 2619375 h 2647950"/>
              <a:gd name="connsiteX130" fmla="*/ 305638 w 2325317"/>
              <a:gd name="connsiteY130" fmla="*/ 2614613 h 2647950"/>
              <a:gd name="connsiteX131" fmla="*/ 286588 w 2325317"/>
              <a:gd name="connsiteY131" fmla="*/ 2609850 h 2647950"/>
              <a:gd name="connsiteX132" fmla="*/ 234200 w 2325317"/>
              <a:gd name="connsiteY132" fmla="*/ 2614613 h 2647950"/>
              <a:gd name="connsiteX133" fmla="*/ 215150 w 2325317"/>
              <a:gd name="connsiteY133" fmla="*/ 2624138 h 2647950"/>
              <a:gd name="connsiteX134" fmla="*/ 210388 w 2325317"/>
              <a:gd name="connsiteY134" fmla="*/ 2609850 h 2647950"/>
              <a:gd name="connsiteX135" fmla="*/ 205625 w 2325317"/>
              <a:gd name="connsiteY135" fmla="*/ 2586038 h 2647950"/>
              <a:gd name="connsiteX136" fmla="*/ 129425 w 2325317"/>
              <a:gd name="connsiteY136" fmla="*/ 2581275 h 2647950"/>
              <a:gd name="connsiteX137" fmla="*/ 86563 w 2325317"/>
              <a:gd name="connsiteY137" fmla="*/ 2557463 h 2647950"/>
              <a:gd name="connsiteX138" fmla="*/ 72275 w 2325317"/>
              <a:gd name="connsiteY138" fmla="*/ 2552700 h 2647950"/>
              <a:gd name="connsiteX139" fmla="*/ 67513 w 2325317"/>
              <a:gd name="connsiteY139" fmla="*/ 2538413 h 2647950"/>
              <a:gd name="connsiteX140" fmla="*/ 77038 w 2325317"/>
              <a:gd name="connsiteY140" fmla="*/ 2452688 h 2647950"/>
              <a:gd name="connsiteX141" fmla="*/ 57988 w 2325317"/>
              <a:gd name="connsiteY141" fmla="*/ 2433638 h 2647950"/>
              <a:gd name="connsiteX142" fmla="*/ 48463 w 2325317"/>
              <a:gd name="connsiteY142" fmla="*/ 2419350 h 2647950"/>
              <a:gd name="connsiteX143" fmla="*/ 53225 w 2325317"/>
              <a:gd name="connsiteY143" fmla="*/ 2381250 h 2647950"/>
              <a:gd name="connsiteX144" fmla="*/ 48463 w 2325317"/>
              <a:gd name="connsiteY144" fmla="*/ 2324100 h 2647950"/>
              <a:gd name="connsiteX145" fmla="*/ 38938 w 2325317"/>
              <a:gd name="connsiteY145" fmla="*/ 2290763 h 2647950"/>
              <a:gd name="connsiteX146" fmla="*/ 43700 w 2325317"/>
              <a:gd name="connsiteY146" fmla="*/ 2166938 h 2647950"/>
              <a:gd name="connsiteX147" fmla="*/ 53225 w 2325317"/>
              <a:gd name="connsiteY147" fmla="*/ 2147888 h 2647950"/>
              <a:gd name="connsiteX148" fmla="*/ 57988 w 2325317"/>
              <a:gd name="connsiteY148" fmla="*/ 2085975 h 2647950"/>
              <a:gd name="connsiteX149" fmla="*/ 72275 w 2325317"/>
              <a:gd name="connsiteY149" fmla="*/ 2052638 h 2647950"/>
              <a:gd name="connsiteX150" fmla="*/ 81800 w 2325317"/>
              <a:gd name="connsiteY150" fmla="*/ 2019300 h 2647950"/>
              <a:gd name="connsiteX151" fmla="*/ 91325 w 2325317"/>
              <a:gd name="connsiteY151" fmla="*/ 2005013 h 2647950"/>
              <a:gd name="connsiteX152" fmla="*/ 81800 w 2325317"/>
              <a:gd name="connsiteY152" fmla="*/ 1966913 h 2647950"/>
              <a:gd name="connsiteX153" fmla="*/ 67513 w 2325317"/>
              <a:gd name="connsiteY153" fmla="*/ 1952625 h 2647950"/>
              <a:gd name="connsiteX154" fmla="*/ 57988 w 2325317"/>
              <a:gd name="connsiteY154" fmla="*/ 1804988 h 2647950"/>
              <a:gd name="connsiteX155" fmla="*/ 62750 w 2325317"/>
              <a:gd name="connsiteY155" fmla="*/ 1719263 h 2647950"/>
              <a:gd name="connsiteX156" fmla="*/ 43700 w 2325317"/>
              <a:gd name="connsiteY156" fmla="*/ 1666875 h 2647950"/>
              <a:gd name="connsiteX157" fmla="*/ 34175 w 2325317"/>
              <a:gd name="connsiteY157" fmla="*/ 1547813 h 2647950"/>
              <a:gd name="connsiteX158" fmla="*/ 38938 w 2325317"/>
              <a:gd name="connsiteY158" fmla="*/ 1524000 h 2647950"/>
              <a:gd name="connsiteX159" fmla="*/ 48463 w 2325317"/>
              <a:gd name="connsiteY159" fmla="*/ 1509713 h 2647950"/>
              <a:gd name="connsiteX160" fmla="*/ 29413 w 2325317"/>
              <a:gd name="connsiteY160" fmla="*/ 1476375 h 2647950"/>
              <a:gd name="connsiteX161" fmla="*/ 15125 w 2325317"/>
              <a:gd name="connsiteY161" fmla="*/ 1466850 h 2647950"/>
              <a:gd name="connsiteX162" fmla="*/ 15125 w 2325317"/>
              <a:gd name="connsiteY162" fmla="*/ 1376363 h 2647950"/>
              <a:gd name="connsiteX163" fmla="*/ 29413 w 2325317"/>
              <a:gd name="connsiteY163" fmla="*/ 1362075 h 2647950"/>
              <a:gd name="connsiteX164" fmla="*/ 48463 w 2325317"/>
              <a:gd name="connsiteY164" fmla="*/ 1333500 h 2647950"/>
              <a:gd name="connsiteX165" fmla="*/ 57988 w 2325317"/>
              <a:gd name="connsiteY165" fmla="*/ 1304925 h 2647950"/>
              <a:gd name="connsiteX166" fmla="*/ 53225 w 2325317"/>
              <a:gd name="connsiteY166" fmla="*/ 1247775 h 2647950"/>
              <a:gd name="connsiteX167" fmla="*/ 43700 w 2325317"/>
              <a:gd name="connsiteY167" fmla="*/ 1181100 h 2647950"/>
              <a:gd name="connsiteX168" fmla="*/ 38938 w 2325317"/>
              <a:gd name="connsiteY168" fmla="*/ 1157288 h 2647950"/>
              <a:gd name="connsiteX169" fmla="*/ 34175 w 2325317"/>
              <a:gd name="connsiteY169" fmla="*/ 1076325 h 2647950"/>
              <a:gd name="connsiteX170" fmla="*/ 24650 w 2325317"/>
              <a:gd name="connsiteY170" fmla="*/ 1062038 h 2647950"/>
              <a:gd name="connsiteX171" fmla="*/ 34175 w 2325317"/>
              <a:gd name="connsiteY171" fmla="*/ 1009650 h 2647950"/>
              <a:gd name="connsiteX172" fmla="*/ 38938 w 2325317"/>
              <a:gd name="connsiteY172" fmla="*/ 971550 h 2647950"/>
              <a:gd name="connsiteX173" fmla="*/ 48463 w 2325317"/>
              <a:gd name="connsiteY173" fmla="*/ 957263 h 2647950"/>
              <a:gd name="connsiteX174" fmla="*/ 38938 w 2325317"/>
              <a:gd name="connsiteY174" fmla="*/ 923925 h 2647950"/>
              <a:gd name="connsiteX175" fmla="*/ 24650 w 2325317"/>
              <a:gd name="connsiteY175" fmla="*/ 885825 h 2647950"/>
              <a:gd name="connsiteX176" fmla="*/ 19888 w 2325317"/>
              <a:gd name="connsiteY176" fmla="*/ 866775 h 2647950"/>
              <a:gd name="connsiteX177" fmla="*/ 10363 w 2325317"/>
              <a:gd name="connsiteY177" fmla="*/ 852488 h 2647950"/>
              <a:gd name="connsiteX178" fmla="*/ 5600 w 2325317"/>
              <a:gd name="connsiteY178" fmla="*/ 838200 h 2647950"/>
              <a:gd name="connsiteX179" fmla="*/ 10363 w 2325317"/>
              <a:gd name="connsiteY179" fmla="*/ 790575 h 2647950"/>
              <a:gd name="connsiteX180" fmla="*/ 15125 w 2325317"/>
              <a:gd name="connsiteY180" fmla="*/ 776288 h 2647950"/>
              <a:gd name="connsiteX181" fmla="*/ 24650 w 2325317"/>
              <a:gd name="connsiteY181" fmla="*/ 738188 h 2647950"/>
              <a:gd name="connsiteX182" fmla="*/ 34175 w 2325317"/>
              <a:gd name="connsiteY182" fmla="*/ 528638 h 2647950"/>
              <a:gd name="connsiteX183" fmla="*/ 43700 w 2325317"/>
              <a:gd name="connsiteY183" fmla="*/ 514350 h 2647950"/>
              <a:gd name="connsiteX184" fmla="*/ 53225 w 2325317"/>
              <a:gd name="connsiteY184" fmla="*/ 495300 h 2647950"/>
              <a:gd name="connsiteX185" fmla="*/ 48463 w 2325317"/>
              <a:gd name="connsiteY185" fmla="*/ 452438 h 2647950"/>
              <a:gd name="connsiteX186" fmla="*/ 29413 w 2325317"/>
              <a:gd name="connsiteY186" fmla="*/ 423863 h 2647950"/>
              <a:gd name="connsiteX187" fmla="*/ 34175 w 2325317"/>
              <a:gd name="connsiteY187" fmla="*/ 371475 h 2647950"/>
              <a:gd name="connsiteX188" fmla="*/ 43700 w 2325317"/>
              <a:gd name="connsiteY188" fmla="*/ 338138 h 2647950"/>
              <a:gd name="connsiteX189" fmla="*/ 48463 w 2325317"/>
              <a:gd name="connsiteY189" fmla="*/ 319088 h 2647950"/>
              <a:gd name="connsiteX190" fmla="*/ 38938 w 2325317"/>
              <a:gd name="connsiteY190" fmla="*/ 133350 h 2647950"/>
              <a:gd name="connsiteX191" fmla="*/ 34175 w 2325317"/>
              <a:gd name="connsiteY191" fmla="*/ 119063 h 2647950"/>
              <a:gd name="connsiteX192" fmla="*/ 43700 w 2325317"/>
              <a:gd name="connsiteY192" fmla="*/ 90488 h 2647950"/>
              <a:gd name="connsiteX193" fmla="*/ 57988 w 2325317"/>
              <a:gd name="connsiteY193" fmla="*/ 61913 h 2647950"/>
              <a:gd name="connsiteX194" fmla="*/ 67513 w 2325317"/>
              <a:gd name="connsiteY194" fmla="*/ 190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2325317" h="2647950">
                <a:moveTo>
                  <a:pt x="67513" y="19050"/>
                </a:moveTo>
                <a:cubicBezTo>
                  <a:pt x="107200" y="11113"/>
                  <a:pt x="220006" y="18365"/>
                  <a:pt x="296113" y="14288"/>
                </a:cubicBezTo>
                <a:cubicBezTo>
                  <a:pt x="434039" y="6899"/>
                  <a:pt x="202477" y="-6214"/>
                  <a:pt x="391363" y="9525"/>
                </a:cubicBezTo>
                <a:cubicBezTo>
                  <a:pt x="399300" y="11113"/>
                  <a:pt x="407366" y="12158"/>
                  <a:pt x="415175" y="14288"/>
                </a:cubicBezTo>
                <a:cubicBezTo>
                  <a:pt x="424861" y="16930"/>
                  <a:pt x="443750" y="23813"/>
                  <a:pt x="443750" y="23813"/>
                </a:cubicBezTo>
                <a:cubicBezTo>
                  <a:pt x="480263" y="22225"/>
                  <a:pt x="516741" y="19050"/>
                  <a:pt x="553288" y="19050"/>
                </a:cubicBezTo>
                <a:cubicBezTo>
                  <a:pt x="586667" y="19050"/>
                  <a:pt x="608451" y="23482"/>
                  <a:pt x="639013" y="28575"/>
                </a:cubicBezTo>
                <a:lnTo>
                  <a:pt x="743788" y="23813"/>
                </a:lnTo>
                <a:cubicBezTo>
                  <a:pt x="767650" y="22322"/>
                  <a:pt x="795874" y="19111"/>
                  <a:pt x="819988" y="14288"/>
                </a:cubicBezTo>
                <a:cubicBezTo>
                  <a:pt x="834932" y="11299"/>
                  <a:pt x="839713" y="9300"/>
                  <a:pt x="853325" y="4763"/>
                </a:cubicBezTo>
                <a:lnTo>
                  <a:pt x="958100" y="9525"/>
                </a:lnTo>
                <a:lnTo>
                  <a:pt x="1296238" y="19050"/>
                </a:lnTo>
                <a:cubicBezTo>
                  <a:pt x="1343863" y="22225"/>
                  <a:pt x="1391578" y="24254"/>
                  <a:pt x="1439113" y="28575"/>
                </a:cubicBezTo>
                <a:cubicBezTo>
                  <a:pt x="1444112" y="29030"/>
                  <a:pt x="1448638" y="34925"/>
                  <a:pt x="1453400" y="33338"/>
                </a:cubicBezTo>
                <a:cubicBezTo>
                  <a:pt x="1459790" y="31208"/>
                  <a:pt x="1461097" y="20438"/>
                  <a:pt x="1467688" y="19050"/>
                </a:cubicBezTo>
                <a:cubicBezTo>
                  <a:pt x="1492592" y="13807"/>
                  <a:pt x="1518488" y="15875"/>
                  <a:pt x="1543888" y="14288"/>
                </a:cubicBezTo>
                <a:cubicBezTo>
                  <a:pt x="1567700" y="15875"/>
                  <a:pt x="1591606" y="16415"/>
                  <a:pt x="1615325" y="19050"/>
                </a:cubicBezTo>
                <a:cubicBezTo>
                  <a:pt x="1620315" y="19604"/>
                  <a:pt x="1624661" y="24638"/>
                  <a:pt x="1629613" y="23813"/>
                </a:cubicBezTo>
                <a:cubicBezTo>
                  <a:pt x="1635259" y="22872"/>
                  <a:pt x="1638470" y="16098"/>
                  <a:pt x="1643900" y="14288"/>
                </a:cubicBezTo>
                <a:cubicBezTo>
                  <a:pt x="1657785" y="9660"/>
                  <a:pt x="1672564" y="8313"/>
                  <a:pt x="1686763" y="4763"/>
                </a:cubicBezTo>
                <a:cubicBezTo>
                  <a:pt x="1691633" y="3545"/>
                  <a:pt x="1696288" y="1588"/>
                  <a:pt x="1701050" y="0"/>
                </a:cubicBezTo>
                <a:cubicBezTo>
                  <a:pt x="1727156" y="1632"/>
                  <a:pt x="1798477" y="5370"/>
                  <a:pt x="1829638" y="9525"/>
                </a:cubicBezTo>
                <a:cubicBezTo>
                  <a:pt x="1836126" y="10390"/>
                  <a:pt x="1842175" y="13637"/>
                  <a:pt x="1848688" y="14288"/>
                </a:cubicBezTo>
                <a:cubicBezTo>
                  <a:pt x="1874011" y="16820"/>
                  <a:pt x="1899488" y="17463"/>
                  <a:pt x="1924888" y="19050"/>
                </a:cubicBezTo>
                <a:cubicBezTo>
                  <a:pt x="2001999" y="38330"/>
                  <a:pt x="1915257" y="18639"/>
                  <a:pt x="2115388" y="14288"/>
                </a:cubicBezTo>
                <a:cubicBezTo>
                  <a:pt x="2131338" y="13941"/>
                  <a:pt x="2147083" y="18165"/>
                  <a:pt x="2163013" y="19050"/>
                </a:cubicBezTo>
                <a:cubicBezTo>
                  <a:pt x="2204255" y="21341"/>
                  <a:pt x="2245563" y="22225"/>
                  <a:pt x="2286838" y="23813"/>
                </a:cubicBezTo>
                <a:cubicBezTo>
                  <a:pt x="2291600" y="28575"/>
                  <a:pt x="2297854" y="32213"/>
                  <a:pt x="2301125" y="38100"/>
                </a:cubicBezTo>
                <a:cubicBezTo>
                  <a:pt x="2306394" y="47585"/>
                  <a:pt x="2312338" y="73428"/>
                  <a:pt x="2315413" y="85725"/>
                </a:cubicBezTo>
                <a:cubicBezTo>
                  <a:pt x="2317000" y="103188"/>
                  <a:pt x="2318126" y="120698"/>
                  <a:pt x="2320175" y="138113"/>
                </a:cubicBezTo>
                <a:cubicBezTo>
                  <a:pt x="2321303" y="147703"/>
                  <a:pt x="2324938" y="157032"/>
                  <a:pt x="2324938" y="166688"/>
                </a:cubicBezTo>
                <a:cubicBezTo>
                  <a:pt x="2324938" y="200063"/>
                  <a:pt x="2324152" y="233563"/>
                  <a:pt x="2320175" y="266700"/>
                </a:cubicBezTo>
                <a:cubicBezTo>
                  <a:pt x="2319329" y="273749"/>
                  <a:pt x="2313825" y="279400"/>
                  <a:pt x="2310650" y="285750"/>
                </a:cubicBezTo>
                <a:cubicBezTo>
                  <a:pt x="2312238" y="317500"/>
                  <a:pt x="2312659" y="349330"/>
                  <a:pt x="2315413" y="381000"/>
                </a:cubicBezTo>
                <a:cubicBezTo>
                  <a:pt x="2315848" y="386001"/>
                  <a:pt x="2320175" y="390268"/>
                  <a:pt x="2320175" y="395288"/>
                </a:cubicBezTo>
                <a:cubicBezTo>
                  <a:pt x="2320175" y="398356"/>
                  <a:pt x="2313355" y="445225"/>
                  <a:pt x="2310650" y="452438"/>
                </a:cubicBezTo>
                <a:cubicBezTo>
                  <a:pt x="2308640" y="457797"/>
                  <a:pt x="2304300" y="461963"/>
                  <a:pt x="2301125" y="466725"/>
                </a:cubicBezTo>
                <a:cubicBezTo>
                  <a:pt x="2299538" y="471488"/>
                  <a:pt x="2298608" y="476523"/>
                  <a:pt x="2296363" y="481013"/>
                </a:cubicBezTo>
                <a:cubicBezTo>
                  <a:pt x="2293803" y="486132"/>
                  <a:pt x="2287648" y="489634"/>
                  <a:pt x="2286838" y="495300"/>
                </a:cubicBezTo>
                <a:cubicBezTo>
                  <a:pt x="2284635" y="510718"/>
                  <a:pt x="2295274" y="516936"/>
                  <a:pt x="2301125" y="528638"/>
                </a:cubicBezTo>
                <a:cubicBezTo>
                  <a:pt x="2303370" y="533128"/>
                  <a:pt x="2304300" y="538163"/>
                  <a:pt x="2305888" y="542925"/>
                </a:cubicBezTo>
                <a:cubicBezTo>
                  <a:pt x="2304300" y="552450"/>
                  <a:pt x="2306663" y="563589"/>
                  <a:pt x="2301125" y="571500"/>
                </a:cubicBezTo>
                <a:cubicBezTo>
                  <a:pt x="2294560" y="580878"/>
                  <a:pt x="2272550" y="590550"/>
                  <a:pt x="2272550" y="590550"/>
                </a:cubicBezTo>
                <a:cubicBezTo>
                  <a:pt x="2273842" y="597009"/>
                  <a:pt x="2279195" y="625732"/>
                  <a:pt x="2282075" y="633413"/>
                </a:cubicBezTo>
                <a:cubicBezTo>
                  <a:pt x="2284568" y="640061"/>
                  <a:pt x="2288717" y="645975"/>
                  <a:pt x="2291600" y="652463"/>
                </a:cubicBezTo>
                <a:cubicBezTo>
                  <a:pt x="2295072" y="660275"/>
                  <a:pt x="2298123" y="668271"/>
                  <a:pt x="2301125" y="676275"/>
                </a:cubicBezTo>
                <a:cubicBezTo>
                  <a:pt x="2302888" y="680976"/>
                  <a:pt x="2303643" y="686073"/>
                  <a:pt x="2305888" y="690563"/>
                </a:cubicBezTo>
                <a:cubicBezTo>
                  <a:pt x="2308448" y="695682"/>
                  <a:pt x="2312238" y="700088"/>
                  <a:pt x="2315413" y="704850"/>
                </a:cubicBezTo>
                <a:cubicBezTo>
                  <a:pt x="2317000" y="711200"/>
                  <a:pt x="2321346" y="717460"/>
                  <a:pt x="2320175" y="723900"/>
                </a:cubicBezTo>
                <a:cubicBezTo>
                  <a:pt x="2315995" y="746889"/>
                  <a:pt x="2304454" y="759150"/>
                  <a:pt x="2291600" y="776288"/>
                </a:cubicBezTo>
                <a:cubicBezTo>
                  <a:pt x="2289306" y="796937"/>
                  <a:pt x="2286828" y="826338"/>
                  <a:pt x="2282075" y="847725"/>
                </a:cubicBezTo>
                <a:cubicBezTo>
                  <a:pt x="2280209" y="856121"/>
                  <a:pt x="2274732" y="870745"/>
                  <a:pt x="2267788" y="876300"/>
                </a:cubicBezTo>
                <a:cubicBezTo>
                  <a:pt x="2263868" y="879436"/>
                  <a:pt x="2258423" y="880078"/>
                  <a:pt x="2253500" y="881063"/>
                </a:cubicBezTo>
                <a:cubicBezTo>
                  <a:pt x="2242493" y="883264"/>
                  <a:pt x="2231275" y="884238"/>
                  <a:pt x="2220163" y="885825"/>
                </a:cubicBezTo>
                <a:cubicBezTo>
                  <a:pt x="2186826" y="896937"/>
                  <a:pt x="2182063" y="892175"/>
                  <a:pt x="2205875" y="900113"/>
                </a:cubicBezTo>
                <a:cubicBezTo>
                  <a:pt x="2243261" y="937497"/>
                  <a:pt x="2230496" y="920374"/>
                  <a:pt x="2248738" y="947738"/>
                </a:cubicBezTo>
                <a:cubicBezTo>
                  <a:pt x="2245563" y="952500"/>
                  <a:pt x="2239213" y="956301"/>
                  <a:pt x="2239213" y="962025"/>
                </a:cubicBezTo>
                <a:cubicBezTo>
                  <a:pt x="2239213" y="985588"/>
                  <a:pt x="2254877" y="1006332"/>
                  <a:pt x="2267788" y="1023938"/>
                </a:cubicBezTo>
                <a:cubicBezTo>
                  <a:pt x="2278492" y="1038534"/>
                  <a:pt x="2301125" y="1066800"/>
                  <a:pt x="2301125" y="1066800"/>
                </a:cubicBezTo>
                <a:cubicBezTo>
                  <a:pt x="2317001" y="1114425"/>
                  <a:pt x="2320176" y="1095376"/>
                  <a:pt x="2310650" y="1123950"/>
                </a:cubicBezTo>
                <a:cubicBezTo>
                  <a:pt x="2316365" y="1226808"/>
                  <a:pt x="2317607" y="1188472"/>
                  <a:pt x="2310650" y="1285875"/>
                </a:cubicBezTo>
                <a:cubicBezTo>
                  <a:pt x="2306147" y="1348919"/>
                  <a:pt x="2319117" y="1329796"/>
                  <a:pt x="2291600" y="1357313"/>
                </a:cubicBezTo>
                <a:cubicBezTo>
                  <a:pt x="2293188" y="1366838"/>
                  <a:pt x="2294268" y="1376462"/>
                  <a:pt x="2296363" y="1385888"/>
                </a:cubicBezTo>
                <a:cubicBezTo>
                  <a:pt x="2297452" y="1390788"/>
                  <a:pt x="2299746" y="1395348"/>
                  <a:pt x="2301125" y="1400175"/>
                </a:cubicBezTo>
                <a:cubicBezTo>
                  <a:pt x="2302923" y="1406469"/>
                  <a:pt x="2304300" y="1412875"/>
                  <a:pt x="2305888" y="1419225"/>
                </a:cubicBezTo>
                <a:cubicBezTo>
                  <a:pt x="2304300" y="1436688"/>
                  <a:pt x="2308967" y="1455929"/>
                  <a:pt x="2301125" y="1471613"/>
                </a:cubicBezTo>
                <a:cubicBezTo>
                  <a:pt x="2297505" y="1478853"/>
                  <a:pt x="2284992" y="1473815"/>
                  <a:pt x="2277313" y="1476375"/>
                </a:cubicBezTo>
                <a:cubicBezTo>
                  <a:pt x="2270578" y="1478620"/>
                  <a:pt x="2264788" y="1483103"/>
                  <a:pt x="2258263" y="1485900"/>
                </a:cubicBezTo>
                <a:cubicBezTo>
                  <a:pt x="2253649" y="1487878"/>
                  <a:pt x="2248738" y="1489075"/>
                  <a:pt x="2243975" y="1490663"/>
                </a:cubicBezTo>
                <a:cubicBezTo>
                  <a:pt x="2240800" y="1498600"/>
                  <a:pt x="2234450" y="1505926"/>
                  <a:pt x="2234450" y="1514475"/>
                </a:cubicBezTo>
                <a:cubicBezTo>
                  <a:pt x="2234450" y="1521575"/>
                  <a:pt x="2241178" y="1527000"/>
                  <a:pt x="2243975" y="1533525"/>
                </a:cubicBezTo>
                <a:cubicBezTo>
                  <a:pt x="2262687" y="1577185"/>
                  <a:pt x="2232114" y="1516340"/>
                  <a:pt x="2258263" y="1562100"/>
                </a:cubicBezTo>
                <a:cubicBezTo>
                  <a:pt x="2261785" y="1568264"/>
                  <a:pt x="2264991" y="1574624"/>
                  <a:pt x="2267788" y="1581150"/>
                </a:cubicBezTo>
                <a:cubicBezTo>
                  <a:pt x="2269765" y="1585764"/>
                  <a:pt x="2270305" y="1590948"/>
                  <a:pt x="2272550" y="1595438"/>
                </a:cubicBezTo>
                <a:cubicBezTo>
                  <a:pt x="2275110" y="1600557"/>
                  <a:pt x="2279515" y="1604606"/>
                  <a:pt x="2282075" y="1609725"/>
                </a:cubicBezTo>
                <a:cubicBezTo>
                  <a:pt x="2284320" y="1614215"/>
                  <a:pt x="2284053" y="1619836"/>
                  <a:pt x="2286838" y="1624013"/>
                </a:cubicBezTo>
                <a:cubicBezTo>
                  <a:pt x="2290574" y="1629617"/>
                  <a:pt x="2296363" y="1633538"/>
                  <a:pt x="2301125" y="1638300"/>
                </a:cubicBezTo>
                <a:cubicBezTo>
                  <a:pt x="2302713" y="1665288"/>
                  <a:pt x="2302391" y="1692456"/>
                  <a:pt x="2305888" y="1719263"/>
                </a:cubicBezTo>
                <a:cubicBezTo>
                  <a:pt x="2307187" y="1729219"/>
                  <a:pt x="2315413" y="1747838"/>
                  <a:pt x="2315413" y="1747838"/>
                </a:cubicBezTo>
                <a:cubicBezTo>
                  <a:pt x="2313825" y="1771650"/>
                  <a:pt x="2314025" y="1795650"/>
                  <a:pt x="2310650" y="1819275"/>
                </a:cubicBezTo>
                <a:cubicBezTo>
                  <a:pt x="2309230" y="1829214"/>
                  <a:pt x="2301125" y="1847850"/>
                  <a:pt x="2301125" y="1847850"/>
                </a:cubicBezTo>
                <a:cubicBezTo>
                  <a:pt x="2302713" y="1863725"/>
                  <a:pt x="2302948" y="1879794"/>
                  <a:pt x="2305888" y="1895475"/>
                </a:cubicBezTo>
                <a:cubicBezTo>
                  <a:pt x="2307738" y="1905343"/>
                  <a:pt x="2315413" y="1924050"/>
                  <a:pt x="2315413" y="1924050"/>
                </a:cubicBezTo>
                <a:cubicBezTo>
                  <a:pt x="2313825" y="1955800"/>
                  <a:pt x="2314762" y="1987777"/>
                  <a:pt x="2310650" y="2019300"/>
                </a:cubicBezTo>
                <a:cubicBezTo>
                  <a:pt x="2309910" y="2024976"/>
                  <a:pt x="2301125" y="2027864"/>
                  <a:pt x="2301125" y="2033588"/>
                </a:cubicBezTo>
                <a:cubicBezTo>
                  <a:pt x="2301125" y="2146926"/>
                  <a:pt x="2280336" y="2127679"/>
                  <a:pt x="2324938" y="2157413"/>
                </a:cubicBezTo>
                <a:cubicBezTo>
                  <a:pt x="2322250" y="2240719"/>
                  <a:pt x="2331812" y="2266703"/>
                  <a:pt x="2315413" y="2324100"/>
                </a:cubicBezTo>
                <a:cubicBezTo>
                  <a:pt x="2314034" y="2328927"/>
                  <a:pt x="2312029" y="2333561"/>
                  <a:pt x="2310650" y="2338388"/>
                </a:cubicBezTo>
                <a:cubicBezTo>
                  <a:pt x="2302961" y="2365299"/>
                  <a:pt x="2310864" y="2349974"/>
                  <a:pt x="2296363" y="2371725"/>
                </a:cubicBezTo>
                <a:cubicBezTo>
                  <a:pt x="2297950" y="2390775"/>
                  <a:pt x="2299810" y="2409804"/>
                  <a:pt x="2301125" y="2428875"/>
                </a:cubicBezTo>
                <a:cubicBezTo>
                  <a:pt x="2307282" y="2518146"/>
                  <a:pt x="2297136" y="2483579"/>
                  <a:pt x="2310650" y="2524125"/>
                </a:cubicBezTo>
                <a:cubicBezTo>
                  <a:pt x="2289622" y="2574592"/>
                  <a:pt x="2301558" y="2597452"/>
                  <a:pt x="2243975" y="2576513"/>
                </a:cubicBezTo>
                <a:cubicBezTo>
                  <a:pt x="2238596" y="2574557"/>
                  <a:pt x="2237625" y="2566988"/>
                  <a:pt x="2234450" y="2562225"/>
                </a:cubicBezTo>
                <a:cubicBezTo>
                  <a:pt x="2231275" y="2566988"/>
                  <a:pt x="2229614" y="2573230"/>
                  <a:pt x="2224925" y="2576513"/>
                </a:cubicBezTo>
                <a:cubicBezTo>
                  <a:pt x="2199405" y="2594377"/>
                  <a:pt x="2189449" y="2595518"/>
                  <a:pt x="2163013" y="2600325"/>
                </a:cubicBezTo>
                <a:cubicBezTo>
                  <a:pt x="2153512" y="2602052"/>
                  <a:pt x="2143864" y="2602993"/>
                  <a:pt x="2134438" y="2605088"/>
                </a:cubicBezTo>
                <a:cubicBezTo>
                  <a:pt x="2129537" y="2606177"/>
                  <a:pt x="2125051" y="2608761"/>
                  <a:pt x="2120150" y="2609850"/>
                </a:cubicBezTo>
                <a:cubicBezTo>
                  <a:pt x="2069863" y="2621025"/>
                  <a:pt x="2109449" y="2608655"/>
                  <a:pt x="2077288" y="2619375"/>
                </a:cubicBezTo>
                <a:cubicBezTo>
                  <a:pt x="2058238" y="2617788"/>
                  <a:pt x="2039254" y="2614613"/>
                  <a:pt x="2020138" y="2614613"/>
                </a:cubicBezTo>
                <a:cubicBezTo>
                  <a:pt x="2008635" y="2614613"/>
                  <a:pt x="1955032" y="2621255"/>
                  <a:pt x="1939175" y="2624138"/>
                </a:cubicBezTo>
                <a:cubicBezTo>
                  <a:pt x="1932735" y="2625309"/>
                  <a:pt x="1926660" y="2628527"/>
                  <a:pt x="1920125" y="2628900"/>
                </a:cubicBezTo>
                <a:cubicBezTo>
                  <a:pt x="1870967" y="2631709"/>
                  <a:pt x="1821700" y="2632075"/>
                  <a:pt x="1772488" y="2633663"/>
                </a:cubicBezTo>
                <a:cubicBezTo>
                  <a:pt x="1718098" y="2632015"/>
                  <a:pt x="1649597" y="2638659"/>
                  <a:pt x="1591513" y="2624138"/>
                </a:cubicBezTo>
                <a:cubicBezTo>
                  <a:pt x="1586643" y="2622920"/>
                  <a:pt x="1581988" y="2620963"/>
                  <a:pt x="1577225" y="2619375"/>
                </a:cubicBezTo>
                <a:cubicBezTo>
                  <a:pt x="1569288" y="2620963"/>
                  <a:pt x="1560992" y="2621296"/>
                  <a:pt x="1553413" y="2624138"/>
                </a:cubicBezTo>
                <a:cubicBezTo>
                  <a:pt x="1548054" y="2626148"/>
                  <a:pt x="1544647" y="2632157"/>
                  <a:pt x="1539125" y="2633663"/>
                </a:cubicBezTo>
                <a:cubicBezTo>
                  <a:pt x="1526777" y="2637030"/>
                  <a:pt x="1513725" y="2636838"/>
                  <a:pt x="1501025" y="2638425"/>
                </a:cubicBezTo>
                <a:cubicBezTo>
                  <a:pt x="1481975" y="2636838"/>
                  <a:pt x="1462731" y="2636806"/>
                  <a:pt x="1443875" y="2633663"/>
                </a:cubicBezTo>
                <a:cubicBezTo>
                  <a:pt x="1433971" y="2632012"/>
                  <a:pt x="1415300" y="2624138"/>
                  <a:pt x="1415300" y="2624138"/>
                </a:cubicBezTo>
                <a:cubicBezTo>
                  <a:pt x="1396250" y="2625725"/>
                  <a:pt x="1377098" y="2626374"/>
                  <a:pt x="1358150" y="2628900"/>
                </a:cubicBezTo>
                <a:cubicBezTo>
                  <a:pt x="1353174" y="2629563"/>
                  <a:pt x="1348786" y="2632678"/>
                  <a:pt x="1343863" y="2633663"/>
                </a:cubicBezTo>
                <a:cubicBezTo>
                  <a:pt x="1332856" y="2635864"/>
                  <a:pt x="1321638" y="2636838"/>
                  <a:pt x="1310525" y="2638425"/>
                </a:cubicBezTo>
                <a:cubicBezTo>
                  <a:pt x="1250200" y="2636838"/>
                  <a:pt x="1189896" y="2633663"/>
                  <a:pt x="1129550" y="2633663"/>
                </a:cubicBezTo>
                <a:cubicBezTo>
                  <a:pt x="906948" y="2633663"/>
                  <a:pt x="1163302" y="2645732"/>
                  <a:pt x="958100" y="2633663"/>
                </a:cubicBezTo>
                <a:cubicBezTo>
                  <a:pt x="956513" y="2628900"/>
                  <a:pt x="954717" y="2624202"/>
                  <a:pt x="953338" y="2619375"/>
                </a:cubicBezTo>
                <a:cubicBezTo>
                  <a:pt x="951540" y="2613081"/>
                  <a:pt x="954993" y="2601609"/>
                  <a:pt x="948575" y="2600325"/>
                </a:cubicBezTo>
                <a:cubicBezTo>
                  <a:pt x="940792" y="2598768"/>
                  <a:pt x="935984" y="2609999"/>
                  <a:pt x="929525" y="2614613"/>
                </a:cubicBezTo>
                <a:cubicBezTo>
                  <a:pt x="924868" y="2617940"/>
                  <a:pt x="920357" y="2621578"/>
                  <a:pt x="915238" y="2624138"/>
                </a:cubicBezTo>
                <a:cubicBezTo>
                  <a:pt x="903517" y="2629998"/>
                  <a:pt x="883343" y="2631835"/>
                  <a:pt x="872375" y="2633663"/>
                </a:cubicBezTo>
                <a:cubicBezTo>
                  <a:pt x="812050" y="2632075"/>
                  <a:pt x="751600" y="2633100"/>
                  <a:pt x="691400" y="2628900"/>
                </a:cubicBezTo>
                <a:cubicBezTo>
                  <a:pt x="682872" y="2628305"/>
                  <a:pt x="675698" y="2622078"/>
                  <a:pt x="667588" y="2619375"/>
                </a:cubicBezTo>
                <a:cubicBezTo>
                  <a:pt x="661378" y="2617305"/>
                  <a:pt x="654832" y="2616411"/>
                  <a:pt x="648538" y="2614613"/>
                </a:cubicBezTo>
                <a:cubicBezTo>
                  <a:pt x="643711" y="2613234"/>
                  <a:pt x="639013" y="2611438"/>
                  <a:pt x="634250" y="2609850"/>
                </a:cubicBezTo>
                <a:cubicBezTo>
                  <a:pt x="618375" y="2611438"/>
                  <a:pt x="602171" y="2611025"/>
                  <a:pt x="586625" y="2614613"/>
                </a:cubicBezTo>
                <a:cubicBezTo>
                  <a:pt x="581048" y="2615900"/>
                  <a:pt x="577568" y="2621813"/>
                  <a:pt x="572338" y="2624138"/>
                </a:cubicBezTo>
                <a:cubicBezTo>
                  <a:pt x="563163" y="2628216"/>
                  <a:pt x="553085" y="2629934"/>
                  <a:pt x="543763" y="2633663"/>
                </a:cubicBezTo>
                <a:cubicBezTo>
                  <a:pt x="484937" y="2657193"/>
                  <a:pt x="556400" y="2632627"/>
                  <a:pt x="510425" y="2647950"/>
                </a:cubicBezTo>
                <a:cubicBezTo>
                  <a:pt x="500900" y="2646363"/>
                  <a:pt x="489708" y="2648801"/>
                  <a:pt x="481850" y="2643188"/>
                </a:cubicBezTo>
                <a:cubicBezTo>
                  <a:pt x="476524" y="2639384"/>
                  <a:pt x="483550" y="2625180"/>
                  <a:pt x="477088" y="2624138"/>
                </a:cubicBezTo>
                <a:cubicBezTo>
                  <a:pt x="430045" y="2616550"/>
                  <a:pt x="381838" y="2620963"/>
                  <a:pt x="334213" y="2619375"/>
                </a:cubicBezTo>
                <a:cubicBezTo>
                  <a:pt x="324688" y="2617788"/>
                  <a:pt x="315107" y="2616507"/>
                  <a:pt x="305638" y="2614613"/>
                </a:cubicBezTo>
                <a:cubicBezTo>
                  <a:pt x="299220" y="2613329"/>
                  <a:pt x="293133" y="2609850"/>
                  <a:pt x="286588" y="2609850"/>
                </a:cubicBezTo>
                <a:cubicBezTo>
                  <a:pt x="269053" y="2609850"/>
                  <a:pt x="251663" y="2613025"/>
                  <a:pt x="234200" y="2614613"/>
                </a:cubicBezTo>
                <a:cubicBezTo>
                  <a:pt x="227850" y="2617788"/>
                  <a:pt x="222112" y="2625530"/>
                  <a:pt x="215150" y="2624138"/>
                </a:cubicBezTo>
                <a:cubicBezTo>
                  <a:pt x="210227" y="2623153"/>
                  <a:pt x="211606" y="2614720"/>
                  <a:pt x="210388" y="2609850"/>
                </a:cubicBezTo>
                <a:cubicBezTo>
                  <a:pt x="208425" y="2601997"/>
                  <a:pt x="213258" y="2588732"/>
                  <a:pt x="205625" y="2586038"/>
                </a:cubicBezTo>
                <a:cubicBezTo>
                  <a:pt x="181626" y="2577568"/>
                  <a:pt x="154825" y="2582863"/>
                  <a:pt x="129425" y="2581275"/>
                </a:cubicBezTo>
                <a:cubicBezTo>
                  <a:pt x="108038" y="2559888"/>
                  <a:pt x="121528" y="2569118"/>
                  <a:pt x="86563" y="2557463"/>
                </a:cubicBezTo>
                <a:lnTo>
                  <a:pt x="72275" y="2552700"/>
                </a:lnTo>
                <a:cubicBezTo>
                  <a:pt x="70688" y="2547938"/>
                  <a:pt x="67513" y="2543433"/>
                  <a:pt x="67513" y="2538413"/>
                </a:cubicBezTo>
                <a:cubicBezTo>
                  <a:pt x="67513" y="2486120"/>
                  <a:pt x="68406" y="2487211"/>
                  <a:pt x="77038" y="2452688"/>
                </a:cubicBezTo>
                <a:cubicBezTo>
                  <a:pt x="66646" y="2421513"/>
                  <a:pt x="81079" y="2452111"/>
                  <a:pt x="57988" y="2433638"/>
                </a:cubicBezTo>
                <a:cubicBezTo>
                  <a:pt x="53518" y="2430062"/>
                  <a:pt x="51638" y="2424113"/>
                  <a:pt x="48463" y="2419350"/>
                </a:cubicBezTo>
                <a:cubicBezTo>
                  <a:pt x="50050" y="2406650"/>
                  <a:pt x="53225" y="2394049"/>
                  <a:pt x="53225" y="2381250"/>
                </a:cubicBezTo>
                <a:cubicBezTo>
                  <a:pt x="53225" y="2362134"/>
                  <a:pt x="50834" y="2343068"/>
                  <a:pt x="48463" y="2324100"/>
                </a:cubicBezTo>
                <a:cubicBezTo>
                  <a:pt x="47268" y="2314537"/>
                  <a:pt x="42100" y="2300249"/>
                  <a:pt x="38938" y="2290763"/>
                </a:cubicBezTo>
                <a:cubicBezTo>
                  <a:pt x="40525" y="2249488"/>
                  <a:pt x="39590" y="2208039"/>
                  <a:pt x="43700" y="2166938"/>
                </a:cubicBezTo>
                <a:cubicBezTo>
                  <a:pt x="44406" y="2159874"/>
                  <a:pt x="51991" y="2154879"/>
                  <a:pt x="53225" y="2147888"/>
                </a:cubicBezTo>
                <a:cubicBezTo>
                  <a:pt x="56822" y="2127504"/>
                  <a:pt x="55570" y="2106532"/>
                  <a:pt x="57988" y="2085975"/>
                </a:cubicBezTo>
                <a:cubicBezTo>
                  <a:pt x="61038" y="2060050"/>
                  <a:pt x="61830" y="2073527"/>
                  <a:pt x="72275" y="2052638"/>
                </a:cubicBezTo>
                <a:cubicBezTo>
                  <a:pt x="81548" y="2034093"/>
                  <a:pt x="72640" y="2040674"/>
                  <a:pt x="81800" y="2019300"/>
                </a:cubicBezTo>
                <a:cubicBezTo>
                  <a:pt x="84055" y="2014039"/>
                  <a:pt x="88150" y="2009775"/>
                  <a:pt x="91325" y="2005013"/>
                </a:cubicBezTo>
                <a:cubicBezTo>
                  <a:pt x="90637" y="2001573"/>
                  <a:pt x="85986" y="1973192"/>
                  <a:pt x="81800" y="1966913"/>
                </a:cubicBezTo>
                <a:cubicBezTo>
                  <a:pt x="78064" y="1961309"/>
                  <a:pt x="72275" y="1957388"/>
                  <a:pt x="67513" y="1952625"/>
                </a:cubicBezTo>
                <a:cubicBezTo>
                  <a:pt x="64338" y="1903413"/>
                  <a:pt x="58994" y="1854292"/>
                  <a:pt x="57988" y="1804988"/>
                </a:cubicBezTo>
                <a:cubicBezTo>
                  <a:pt x="57404" y="1776375"/>
                  <a:pt x="63942" y="1747857"/>
                  <a:pt x="62750" y="1719263"/>
                </a:cubicBezTo>
                <a:cubicBezTo>
                  <a:pt x="62466" y="1712438"/>
                  <a:pt x="46784" y="1674584"/>
                  <a:pt x="43700" y="1666875"/>
                </a:cubicBezTo>
                <a:cubicBezTo>
                  <a:pt x="37003" y="1619995"/>
                  <a:pt x="34175" y="1607042"/>
                  <a:pt x="34175" y="1547813"/>
                </a:cubicBezTo>
                <a:cubicBezTo>
                  <a:pt x="34175" y="1539718"/>
                  <a:pt x="36096" y="1531579"/>
                  <a:pt x="38938" y="1524000"/>
                </a:cubicBezTo>
                <a:cubicBezTo>
                  <a:pt x="40948" y="1518641"/>
                  <a:pt x="45288" y="1514475"/>
                  <a:pt x="48463" y="1509713"/>
                </a:cubicBezTo>
                <a:cubicBezTo>
                  <a:pt x="44728" y="1502243"/>
                  <a:pt x="36144" y="1483106"/>
                  <a:pt x="29413" y="1476375"/>
                </a:cubicBezTo>
                <a:cubicBezTo>
                  <a:pt x="25366" y="1472328"/>
                  <a:pt x="19888" y="1470025"/>
                  <a:pt x="15125" y="1466850"/>
                </a:cubicBezTo>
                <a:cubicBezTo>
                  <a:pt x="-6786" y="1433985"/>
                  <a:pt x="-3221" y="1446076"/>
                  <a:pt x="15125" y="1376363"/>
                </a:cubicBezTo>
                <a:cubicBezTo>
                  <a:pt x="16839" y="1369849"/>
                  <a:pt x="24650" y="1366838"/>
                  <a:pt x="29413" y="1362075"/>
                </a:cubicBezTo>
                <a:cubicBezTo>
                  <a:pt x="45166" y="1314813"/>
                  <a:pt x="18736" y="1387008"/>
                  <a:pt x="48463" y="1333500"/>
                </a:cubicBezTo>
                <a:cubicBezTo>
                  <a:pt x="53339" y="1324723"/>
                  <a:pt x="57988" y="1304925"/>
                  <a:pt x="57988" y="1304925"/>
                </a:cubicBezTo>
                <a:cubicBezTo>
                  <a:pt x="56400" y="1285875"/>
                  <a:pt x="55127" y="1266796"/>
                  <a:pt x="53225" y="1247775"/>
                </a:cubicBezTo>
                <a:cubicBezTo>
                  <a:pt x="50923" y="1224756"/>
                  <a:pt x="47808" y="1203692"/>
                  <a:pt x="43700" y="1181100"/>
                </a:cubicBezTo>
                <a:cubicBezTo>
                  <a:pt x="42252" y="1173136"/>
                  <a:pt x="40525" y="1165225"/>
                  <a:pt x="38938" y="1157288"/>
                </a:cubicBezTo>
                <a:cubicBezTo>
                  <a:pt x="37350" y="1130300"/>
                  <a:pt x="38185" y="1103060"/>
                  <a:pt x="34175" y="1076325"/>
                </a:cubicBezTo>
                <a:cubicBezTo>
                  <a:pt x="33326" y="1070665"/>
                  <a:pt x="25168" y="1067738"/>
                  <a:pt x="24650" y="1062038"/>
                </a:cubicBezTo>
                <a:cubicBezTo>
                  <a:pt x="22727" y="1040885"/>
                  <a:pt x="28233" y="1027479"/>
                  <a:pt x="34175" y="1009650"/>
                </a:cubicBezTo>
                <a:cubicBezTo>
                  <a:pt x="35763" y="996950"/>
                  <a:pt x="35570" y="983898"/>
                  <a:pt x="38938" y="971550"/>
                </a:cubicBezTo>
                <a:cubicBezTo>
                  <a:pt x="40444" y="966028"/>
                  <a:pt x="48463" y="962987"/>
                  <a:pt x="48463" y="957263"/>
                </a:cubicBezTo>
                <a:cubicBezTo>
                  <a:pt x="48463" y="945706"/>
                  <a:pt x="41741" y="935137"/>
                  <a:pt x="38938" y="923925"/>
                </a:cubicBezTo>
                <a:cubicBezTo>
                  <a:pt x="30699" y="890970"/>
                  <a:pt x="40329" y="909344"/>
                  <a:pt x="24650" y="885825"/>
                </a:cubicBezTo>
                <a:cubicBezTo>
                  <a:pt x="23063" y="879475"/>
                  <a:pt x="22466" y="872791"/>
                  <a:pt x="19888" y="866775"/>
                </a:cubicBezTo>
                <a:cubicBezTo>
                  <a:pt x="17633" y="861514"/>
                  <a:pt x="12923" y="857607"/>
                  <a:pt x="10363" y="852488"/>
                </a:cubicBezTo>
                <a:cubicBezTo>
                  <a:pt x="8118" y="847998"/>
                  <a:pt x="7188" y="842963"/>
                  <a:pt x="5600" y="838200"/>
                </a:cubicBezTo>
                <a:cubicBezTo>
                  <a:pt x="7188" y="822325"/>
                  <a:pt x="7937" y="806344"/>
                  <a:pt x="10363" y="790575"/>
                </a:cubicBezTo>
                <a:cubicBezTo>
                  <a:pt x="11126" y="785613"/>
                  <a:pt x="13804" y="781131"/>
                  <a:pt x="15125" y="776288"/>
                </a:cubicBezTo>
                <a:cubicBezTo>
                  <a:pt x="18569" y="763658"/>
                  <a:pt x="21475" y="750888"/>
                  <a:pt x="24650" y="738188"/>
                </a:cubicBezTo>
                <a:cubicBezTo>
                  <a:pt x="27825" y="668338"/>
                  <a:pt x="28246" y="598308"/>
                  <a:pt x="34175" y="528638"/>
                </a:cubicBezTo>
                <a:cubicBezTo>
                  <a:pt x="34660" y="522935"/>
                  <a:pt x="40860" y="519320"/>
                  <a:pt x="43700" y="514350"/>
                </a:cubicBezTo>
                <a:cubicBezTo>
                  <a:pt x="47222" y="508186"/>
                  <a:pt x="50050" y="501650"/>
                  <a:pt x="53225" y="495300"/>
                </a:cubicBezTo>
                <a:cubicBezTo>
                  <a:pt x="51638" y="481013"/>
                  <a:pt x="53009" y="466076"/>
                  <a:pt x="48463" y="452438"/>
                </a:cubicBezTo>
                <a:cubicBezTo>
                  <a:pt x="44843" y="441578"/>
                  <a:pt x="29413" y="423863"/>
                  <a:pt x="29413" y="423863"/>
                </a:cubicBezTo>
                <a:cubicBezTo>
                  <a:pt x="31000" y="406400"/>
                  <a:pt x="31858" y="388856"/>
                  <a:pt x="34175" y="371475"/>
                </a:cubicBezTo>
                <a:cubicBezTo>
                  <a:pt x="36035" y="357526"/>
                  <a:pt x="40029" y="350988"/>
                  <a:pt x="43700" y="338138"/>
                </a:cubicBezTo>
                <a:cubicBezTo>
                  <a:pt x="45498" y="331844"/>
                  <a:pt x="46875" y="325438"/>
                  <a:pt x="48463" y="319088"/>
                </a:cubicBezTo>
                <a:cubicBezTo>
                  <a:pt x="45975" y="232005"/>
                  <a:pt x="56890" y="196182"/>
                  <a:pt x="38938" y="133350"/>
                </a:cubicBezTo>
                <a:cubicBezTo>
                  <a:pt x="37559" y="128523"/>
                  <a:pt x="35763" y="123825"/>
                  <a:pt x="34175" y="119063"/>
                </a:cubicBezTo>
                <a:cubicBezTo>
                  <a:pt x="37350" y="109538"/>
                  <a:pt x="38131" y="98842"/>
                  <a:pt x="43700" y="90488"/>
                </a:cubicBezTo>
                <a:cubicBezTo>
                  <a:pt x="51726" y="78448"/>
                  <a:pt x="55171" y="75995"/>
                  <a:pt x="57988" y="61913"/>
                </a:cubicBezTo>
                <a:cubicBezTo>
                  <a:pt x="58611" y="58800"/>
                  <a:pt x="27826" y="26987"/>
                  <a:pt x="67513" y="19050"/>
                </a:cubicBez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9F84F96B-6749-4799-99DB-0175C2C57EE8}"/>
              </a:ext>
            </a:extLst>
          </p:cNvPr>
          <p:cNvSpPr/>
          <p:nvPr/>
        </p:nvSpPr>
        <p:spPr>
          <a:xfrm flipH="1">
            <a:off x="1505787" y="3562232"/>
            <a:ext cx="3882706" cy="2238921"/>
          </a:xfrm>
          <a:custGeom>
            <a:avLst/>
            <a:gdLst>
              <a:gd name="connsiteX0" fmla="*/ 67513 w 2325317"/>
              <a:gd name="connsiteY0" fmla="*/ 19050 h 2647950"/>
              <a:gd name="connsiteX1" fmla="*/ 296113 w 2325317"/>
              <a:gd name="connsiteY1" fmla="*/ 14288 h 2647950"/>
              <a:gd name="connsiteX2" fmla="*/ 391363 w 2325317"/>
              <a:gd name="connsiteY2" fmla="*/ 9525 h 2647950"/>
              <a:gd name="connsiteX3" fmla="*/ 415175 w 2325317"/>
              <a:gd name="connsiteY3" fmla="*/ 14288 h 2647950"/>
              <a:gd name="connsiteX4" fmla="*/ 443750 w 2325317"/>
              <a:gd name="connsiteY4" fmla="*/ 23813 h 2647950"/>
              <a:gd name="connsiteX5" fmla="*/ 553288 w 2325317"/>
              <a:gd name="connsiteY5" fmla="*/ 19050 h 2647950"/>
              <a:gd name="connsiteX6" fmla="*/ 639013 w 2325317"/>
              <a:gd name="connsiteY6" fmla="*/ 28575 h 2647950"/>
              <a:gd name="connsiteX7" fmla="*/ 743788 w 2325317"/>
              <a:gd name="connsiteY7" fmla="*/ 23813 h 2647950"/>
              <a:gd name="connsiteX8" fmla="*/ 819988 w 2325317"/>
              <a:gd name="connsiteY8" fmla="*/ 14288 h 2647950"/>
              <a:gd name="connsiteX9" fmla="*/ 853325 w 2325317"/>
              <a:gd name="connsiteY9" fmla="*/ 4763 h 2647950"/>
              <a:gd name="connsiteX10" fmla="*/ 958100 w 2325317"/>
              <a:gd name="connsiteY10" fmla="*/ 9525 h 2647950"/>
              <a:gd name="connsiteX11" fmla="*/ 1296238 w 2325317"/>
              <a:gd name="connsiteY11" fmla="*/ 19050 h 2647950"/>
              <a:gd name="connsiteX12" fmla="*/ 1439113 w 2325317"/>
              <a:gd name="connsiteY12" fmla="*/ 28575 h 2647950"/>
              <a:gd name="connsiteX13" fmla="*/ 1453400 w 2325317"/>
              <a:gd name="connsiteY13" fmla="*/ 33338 h 2647950"/>
              <a:gd name="connsiteX14" fmla="*/ 1467688 w 2325317"/>
              <a:gd name="connsiteY14" fmla="*/ 19050 h 2647950"/>
              <a:gd name="connsiteX15" fmla="*/ 1543888 w 2325317"/>
              <a:gd name="connsiteY15" fmla="*/ 14288 h 2647950"/>
              <a:gd name="connsiteX16" fmla="*/ 1615325 w 2325317"/>
              <a:gd name="connsiteY16" fmla="*/ 19050 h 2647950"/>
              <a:gd name="connsiteX17" fmla="*/ 1629613 w 2325317"/>
              <a:gd name="connsiteY17" fmla="*/ 23813 h 2647950"/>
              <a:gd name="connsiteX18" fmla="*/ 1643900 w 2325317"/>
              <a:gd name="connsiteY18" fmla="*/ 14288 h 2647950"/>
              <a:gd name="connsiteX19" fmla="*/ 1686763 w 2325317"/>
              <a:gd name="connsiteY19" fmla="*/ 4763 h 2647950"/>
              <a:gd name="connsiteX20" fmla="*/ 1701050 w 2325317"/>
              <a:gd name="connsiteY20" fmla="*/ 0 h 2647950"/>
              <a:gd name="connsiteX21" fmla="*/ 1829638 w 2325317"/>
              <a:gd name="connsiteY21" fmla="*/ 9525 h 2647950"/>
              <a:gd name="connsiteX22" fmla="*/ 1848688 w 2325317"/>
              <a:gd name="connsiteY22" fmla="*/ 14288 h 2647950"/>
              <a:gd name="connsiteX23" fmla="*/ 1924888 w 2325317"/>
              <a:gd name="connsiteY23" fmla="*/ 19050 h 2647950"/>
              <a:gd name="connsiteX24" fmla="*/ 2115388 w 2325317"/>
              <a:gd name="connsiteY24" fmla="*/ 14288 h 2647950"/>
              <a:gd name="connsiteX25" fmla="*/ 2163013 w 2325317"/>
              <a:gd name="connsiteY25" fmla="*/ 19050 h 2647950"/>
              <a:gd name="connsiteX26" fmla="*/ 2286838 w 2325317"/>
              <a:gd name="connsiteY26" fmla="*/ 23813 h 2647950"/>
              <a:gd name="connsiteX27" fmla="*/ 2301125 w 2325317"/>
              <a:gd name="connsiteY27" fmla="*/ 38100 h 2647950"/>
              <a:gd name="connsiteX28" fmla="*/ 2315413 w 2325317"/>
              <a:gd name="connsiteY28" fmla="*/ 85725 h 2647950"/>
              <a:gd name="connsiteX29" fmla="*/ 2320175 w 2325317"/>
              <a:gd name="connsiteY29" fmla="*/ 138113 h 2647950"/>
              <a:gd name="connsiteX30" fmla="*/ 2324938 w 2325317"/>
              <a:gd name="connsiteY30" fmla="*/ 166688 h 2647950"/>
              <a:gd name="connsiteX31" fmla="*/ 2320175 w 2325317"/>
              <a:gd name="connsiteY31" fmla="*/ 266700 h 2647950"/>
              <a:gd name="connsiteX32" fmla="*/ 2310650 w 2325317"/>
              <a:gd name="connsiteY32" fmla="*/ 285750 h 2647950"/>
              <a:gd name="connsiteX33" fmla="*/ 2315413 w 2325317"/>
              <a:gd name="connsiteY33" fmla="*/ 381000 h 2647950"/>
              <a:gd name="connsiteX34" fmla="*/ 2320175 w 2325317"/>
              <a:gd name="connsiteY34" fmla="*/ 395288 h 2647950"/>
              <a:gd name="connsiteX35" fmla="*/ 2310650 w 2325317"/>
              <a:gd name="connsiteY35" fmla="*/ 452438 h 2647950"/>
              <a:gd name="connsiteX36" fmla="*/ 2301125 w 2325317"/>
              <a:gd name="connsiteY36" fmla="*/ 466725 h 2647950"/>
              <a:gd name="connsiteX37" fmla="*/ 2296363 w 2325317"/>
              <a:gd name="connsiteY37" fmla="*/ 481013 h 2647950"/>
              <a:gd name="connsiteX38" fmla="*/ 2286838 w 2325317"/>
              <a:gd name="connsiteY38" fmla="*/ 495300 h 2647950"/>
              <a:gd name="connsiteX39" fmla="*/ 2301125 w 2325317"/>
              <a:gd name="connsiteY39" fmla="*/ 528638 h 2647950"/>
              <a:gd name="connsiteX40" fmla="*/ 2305888 w 2325317"/>
              <a:gd name="connsiteY40" fmla="*/ 542925 h 2647950"/>
              <a:gd name="connsiteX41" fmla="*/ 2301125 w 2325317"/>
              <a:gd name="connsiteY41" fmla="*/ 571500 h 2647950"/>
              <a:gd name="connsiteX42" fmla="*/ 2272550 w 2325317"/>
              <a:gd name="connsiteY42" fmla="*/ 590550 h 2647950"/>
              <a:gd name="connsiteX43" fmla="*/ 2282075 w 2325317"/>
              <a:gd name="connsiteY43" fmla="*/ 633413 h 2647950"/>
              <a:gd name="connsiteX44" fmla="*/ 2291600 w 2325317"/>
              <a:gd name="connsiteY44" fmla="*/ 652463 h 2647950"/>
              <a:gd name="connsiteX45" fmla="*/ 2301125 w 2325317"/>
              <a:gd name="connsiteY45" fmla="*/ 676275 h 2647950"/>
              <a:gd name="connsiteX46" fmla="*/ 2305888 w 2325317"/>
              <a:gd name="connsiteY46" fmla="*/ 690563 h 2647950"/>
              <a:gd name="connsiteX47" fmla="*/ 2315413 w 2325317"/>
              <a:gd name="connsiteY47" fmla="*/ 704850 h 2647950"/>
              <a:gd name="connsiteX48" fmla="*/ 2320175 w 2325317"/>
              <a:gd name="connsiteY48" fmla="*/ 723900 h 2647950"/>
              <a:gd name="connsiteX49" fmla="*/ 2291600 w 2325317"/>
              <a:gd name="connsiteY49" fmla="*/ 776288 h 2647950"/>
              <a:gd name="connsiteX50" fmla="*/ 2282075 w 2325317"/>
              <a:gd name="connsiteY50" fmla="*/ 847725 h 2647950"/>
              <a:gd name="connsiteX51" fmla="*/ 2267788 w 2325317"/>
              <a:gd name="connsiteY51" fmla="*/ 876300 h 2647950"/>
              <a:gd name="connsiteX52" fmla="*/ 2253500 w 2325317"/>
              <a:gd name="connsiteY52" fmla="*/ 881063 h 2647950"/>
              <a:gd name="connsiteX53" fmla="*/ 2220163 w 2325317"/>
              <a:gd name="connsiteY53" fmla="*/ 885825 h 2647950"/>
              <a:gd name="connsiteX54" fmla="*/ 2205875 w 2325317"/>
              <a:gd name="connsiteY54" fmla="*/ 900113 h 2647950"/>
              <a:gd name="connsiteX55" fmla="*/ 2248738 w 2325317"/>
              <a:gd name="connsiteY55" fmla="*/ 947738 h 2647950"/>
              <a:gd name="connsiteX56" fmla="*/ 2239213 w 2325317"/>
              <a:gd name="connsiteY56" fmla="*/ 962025 h 2647950"/>
              <a:gd name="connsiteX57" fmla="*/ 2267788 w 2325317"/>
              <a:gd name="connsiteY57" fmla="*/ 1023938 h 2647950"/>
              <a:gd name="connsiteX58" fmla="*/ 2301125 w 2325317"/>
              <a:gd name="connsiteY58" fmla="*/ 1066800 h 2647950"/>
              <a:gd name="connsiteX59" fmla="*/ 2310650 w 2325317"/>
              <a:gd name="connsiteY59" fmla="*/ 1123950 h 2647950"/>
              <a:gd name="connsiteX60" fmla="*/ 2310650 w 2325317"/>
              <a:gd name="connsiteY60" fmla="*/ 1285875 h 2647950"/>
              <a:gd name="connsiteX61" fmla="*/ 2291600 w 2325317"/>
              <a:gd name="connsiteY61" fmla="*/ 1357313 h 2647950"/>
              <a:gd name="connsiteX62" fmla="*/ 2296363 w 2325317"/>
              <a:gd name="connsiteY62" fmla="*/ 1385888 h 2647950"/>
              <a:gd name="connsiteX63" fmla="*/ 2301125 w 2325317"/>
              <a:gd name="connsiteY63" fmla="*/ 1400175 h 2647950"/>
              <a:gd name="connsiteX64" fmla="*/ 2305888 w 2325317"/>
              <a:gd name="connsiteY64" fmla="*/ 1419225 h 2647950"/>
              <a:gd name="connsiteX65" fmla="*/ 2301125 w 2325317"/>
              <a:gd name="connsiteY65" fmla="*/ 1471613 h 2647950"/>
              <a:gd name="connsiteX66" fmla="*/ 2277313 w 2325317"/>
              <a:gd name="connsiteY66" fmla="*/ 1476375 h 2647950"/>
              <a:gd name="connsiteX67" fmla="*/ 2258263 w 2325317"/>
              <a:gd name="connsiteY67" fmla="*/ 1485900 h 2647950"/>
              <a:gd name="connsiteX68" fmla="*/ 2243975 w 2325317"/>
              <a:gd name="connsiteY68" fmla="*/ 1490663 h 2647950"/>
              <a:gd name="connsiteX69" fmla="*/ 2234450 w 2325317"/>
              <a:gd name="connsiteY69" fmla="*/ 1514475 h 2647950"/>
              <a:gd name="connsiteX70" fmla="*/ 2243975 w 2325317"/>
              <a:gd name="connsiteY70" fmla="*/ 1533525 h 2647950"/>
              <a:gd name="connsiteX71" fmla="*/ 2258263 w 2325317"/>
              <a:gd name="connsiteY71" fmla="*/ 1562100 h 2647950"/>
              <a:gd name="connsiteX72" fmla="*/ 2267788 w 2325317"/>
              <a:gd name="connsiteY72" fmla="*/ 1581150 h 2647950"/>
              <a:gd name="connsiteX73" fmla="*/ 2272550 w 2325317"/>
              <a:gd name="connsiteY73" fmla="*/ 1595438 h 2647950"/>
              <a:gd name="connsiteX74" fmla="*/ 2282075 w 2325317"/>
              <a:gd name="connsiteY74" fmla="*/ 1609725 h 2647950"/>
              <a:gd name="connsiteX75" fmla="*/ 2286838 w 2325317"/>
              <a:gd name="connsiteY75" fmla="*/ 1624013 h 2647950"/>
              <a:gd name="connsiteX76" fmla="*/ 2301125 w 2325317"/>
              <a:gd name="connsiteY76" fmla="*/ 1638300 h 2647950"/>
              <a:gd name="connsiteX77" fmla="*/ 2305888 w 2325317"/>
              <a:gd name="connsiteY77" fmla="*/ 1719263 h 2647950"/>
              <a:gd name="connsiteX78" fmla="*/ 2315413 w 2325317"/>
              <a:gd name="connsiteY78" fmla="*/ 1747838 h 2647950"/>
              <a:gd name="connsiteX79" fmla="*/ 2310650 w 2325317"/>
              <a:gd name="connsiteY79" fmla="*/ 1819275 h 2647950"/>
              <a:gd name="connsiteX80" fmla="*/ 2301125 w 2325317"/>
              <a:gd name="connsiteY80" fmla="*/ 1847850 h 2647950"/>
              <a:gd name="connsiteX81" fmla="*/ 2305888 w 2325317"/>
              <a:gd name="connsiteY81" fmla="*/ 1895475 h 2647950"/>
              <a:gd name="connsiteX82" fmla="*/ 2315413 w 2325317"/>
              <a:gd name="connsiteY82" fmla="*/ 1924050 h 2647950"/>
              <a:gd name="connsiteX83" fmla="*/ 2310650 w 2325317"/>
              <a:gd name="connsiteY83" fmla="*/ 2019300 h 2647950"/>
              <a:gd name="connsiteX84" fmla="*/ 2301125 w 2325317"/>
              <a:gd name="connsiteY84" fmla="*/ 2033588 h 2647950"/>
              <a:gd name="connsiteX85" fmla="*/ 2324938 w 2325317"/>
              <a:gd name="connsiteY85" fmla="*/ 2157413 h 2647950"/>
              <a:gd name="connsiteX86" fmla="*/ 2315413 w 2325317"/>
              <a:gd name="connsiteY86" fmla="*/ 2324100 h 2647950"/>
              <a:gd name="connsiteX87" fmla="*/ 2310650 w 2325317"/>
              <a:gd name="connsiteY87" fmla="*/ 2338388 h 2647950"/>
              <a:gd name="connsiteX88" fmla="*/ 2296363 w 2325317"/>
              <a:gd name="connsiteY88" fmla="*/ 2371725 h 2647950"/>
              <a:gd name="connsiteX89" fmla="*/ 2301125 w 2325317"/>
              <a:gd name="connsiteY89" fmla="*/ 2428875 h 2647950"/>
              <a:gd name="connsiteX90" fmla="*/ 2310650 w 2325317"/>
              <a:gd name="connsiteY90" fmla="*/ 2524125 h 2647950"/>
              <a:gd name="connsiteX91" fmla="*/ 2243975 w 2325317"/>
              <a:gd name="connsiteY91" fmla="*/ 2576513 h 2647950"/>
              <a:gd name="connsiteX92" fmla="*/ 2234450 w 2325317"/>
              <a:gd name="connsiteY92" fmla="*/ 2562225 h 2647950"/>
              <a:gd name="connsiteX93" fmla="*/ 2224925 w 2325317"/>
              <a:gd name="connsiteY93" fmla="*/ 2576513 h 2647950"/>
              <a:gd name="connsiteX94" fmla="*/ 2163013 w 2325317"/>
              <a:gd name="connsiteY94" fmla="*/ 2600325 h 2647950"/>
              <a:gd name="connsiteX95" fmla="*/ 2134438 w 2325317"/>
              <a:gd name="connsiteY95" fmla="*/ 2605088 h 2647950"/>
              <a:gd name="connsiteX96" fmla="*/ 2120150 w 2325317"/>
              <a:gd name="connsiteY96" fmla="*/ 2609850 h 2647950"/>
              <a:gd name="connsiteX97" fmla="*/ 2077288 w 2325317"/>
              <a:gd name="connsiteY97" fmla="*/ 2619375 h 2647950"/>
              <a:gd name="connsiteX98" fmla="*/ 2020138 w 2325317"/>
              <a:gd name="connsiteY98" fmla="*/ 2614613 h 2647950"/>
              <a:gd name="connsiteX99" fmla="*/ 1939175 w 2325317"/>
              <a:gd name="connsiteY99" fmla="*/ 2624138 h 2647950"/>
              <a:gd name="connsiteX100" fmla="*/ 1920125 w 2325317"/>
              <a:gd name="connsiteY100" fmla="*/ 2628900 h 2647950"/>
              <a:gd name="connsiteX101" fmla="*/ 1772488 w 2325317"/>
              <a:gd name="connsiteY101" fmla="*/ 2633663 h 2647950"/>
              <a:gd name="connsiteX102" fmla="*/ 1591513 w 2325317"/>
              <a:gd name="connsiteY102" fmla="*/ 2624138 h 2647950"/>
              <a:gd name="connsiteX103" fmla="*/ 1577225 w 2325317"/>
              <a:gd name="connsiteY103" fmla="*/ 2619375 h 2647950"/>
              <a:gd name="connsiteX104" fmla="*/ 1553413 w 2325317"/>
              <a:gd name="connsiteY104" fmla="*/ 2624138 h 2647950"/>
              <a:gd name="connsiteX105" fmla="*/ 1539125 w 2325317"/>
              <a:gd name="connsiteY105" fmla="*/ 2633663 h 2647950"/>
              <a:gd name="connsiteX106" fmla="*/ 1501025 w 2325317"/>
              <a:gd name="connsiteY106" fmla="*/ 2638425 h 2647950"/>
              <a:gd name="connsiteX107" fmla="*/ 1443875 w 2325317"/>
              <a:gd name="connsiteY107" fmla="*/ 2633663 h 2647950"/>
              <a:gd name="connsiteX108" fmla="*/ 1415300 w 2325317"/>
              <a:gd name="connsiteY108" fmla="*/ 2624138 h 2647950"/>
              <a:gd name="connsiteX109" fmla="*/ 1358150 w 2325317"/>
              <a:gd name="connsiteY109" fmla="*/ 2628900 h 2647950"/>
              <a:gd name="connsiteX110" fmla="*/ 1343863 w 2325317"/>
              <a:gd name="connsiteY110" fmla="*/ 2633663 h 2647950"/>
              <a:gd name="connsiteX111" fmla="*/ 1310525 w 2325317"/>
              <a:gd name="connsiteY111" fmla="*/ 2638425 h 2647950"/>
              <a:gd name="connsiteX112" fmla="*/ 1129550 w 2325317"/>
              <a:gd name="connsiteY112" fmla="*/ 2633663 h 2647950"/>
              <a:gd name="connsiteX113" fmla="*/ 958100 w 2325317"/>
              <a:gd name="connsiteY113" fmla="*/ 2633663 h 2647950"/>
              <a:gd name="connsiteX114" fmla="*/ 953338 w 2325317"/>
              <a:gd name="connsiteY114" fmla="*/ 2619375 h 2647950"/>
              <a:gd name="connsiteX115" fmla="*/ 948575 w 2325317"/>
              <a:gd name="connsiteY115" fmla="*/ 2600325 h 2647950"/>
              <a:gd name="connsiteX116" fmla="*/ 929525 w 2325317"/>
              <a:gd name="connsiteY116" fmla="*/ 2614613 h 2647950"/>
              <a:gd name="connsiteX117" fmla="*/ 915238 w 2325317"/>
              <a:gd name="connsiteY117" fmla="*/ 2624138 h 2647950"/>
              <a:gd name="connsiteX118" fmla="*/ 872375 w 2325317"/>
              <a:gd name="connsiteY118" fmla="*/ 2633663 h 2647950"/>
              <a:gd name="connsiteX119" fmla="*/ 691400 w 2325317"/>
              <a:gd name="connsiteY119" fmla="*/ 2628900 h 2647950"/>
              <a:gd name="connsiteX120" fmla="*/ 667588 w 2325317"/>
              <a:gd name="connsiteY120" fmla="*/ 2619375 h 2647950"/>
              <a:gd name="connsiteX121" fmla="*/ 648538 w 2325317"/>
              <a:gd name="connsiteY121" fmla="*/ 2614613 h 2647950"/>
              <a:gd name="connsiteX122" fmla="*/ 634250 w 2325317"/>
              <a:gd name="connsiteY122" fmla="*/ 2609850 h 2647950"/>
              <a:gd name="connsiteX123" fmla="*/ 586625 w 2325317"/>
              <a:gd name="connsiteY123" fmla="*/ 2614613 h 2647950"/>
              <a:gd name="connsiteX124" fmla="*/ 572338 w 2325317"/>
              <a:gd name="connsiteY124" fmla="*/ 2624138 h 2647950"/>
              <a:gd name="connsiteX125" fmla="*/ 543763 w 2325317"/>
              <a:gd name="connsiteY125" fmla="*/ 2633663 h 2647950"/>
              <a:gd name="connsiteX126" fmla="*/ 510425 w 2325317"/>
              <a:gd name="connsiteY126" fmla="*/ 2647950 h 2647950"/>
              <a:gd name="connsiteX127" fmla="*/ 481850 w 2325317"/>
              <a:gd name="connsiteY127" fmla="*/ 2643188 h 2647950"/>
              <a:gd name="connsiteX128" fmla="*/ 477088 w 2325317"/>
              <a:gd name="connsiteY128" fmla="*/ 2624138 h 2647950"/>
              <a:gd name="connsiteX129" fmla="*/ 334213 w 2325317"/>
              <a:gd name="connsiteY129" fmla="*/ 2619375 h 2647950"/>
              <a:gd name="connsiteX130" fmla="*/ 305638 w 2325317"/>
              <a:gd name="connsiteY130" fmla="*/ 2614613 h 2647950"/>
              <a:gd name="connsiteX131" fmla="*/ 286588 w 2325317"/>
              <a:gd name="connsiteY131" fmla="*/ 2609850 h 2647950"/>
              <a:gd name="connsiteX132" fmla="*/ 234200 w 2325317"/>
              <a:gd name="connsiteY132" fmla="*/ 2614613 h 2647950"/>
              <a:gd name="connsiteX133" fmla="*/ 215150 w 2325317"/>
              <a:gd name="connsiteY133" fmla="*/ 2624138 h 2647950"/>
              <a:gd name="connsiteX134" fmla="*/ 210388 w 2325317"/>
              <a:gd name="connsiteY134" fmla="*/ 2609850 h 2647950"/>
              <a:gd name="connsiteX135" fmla="*/ 205625 w 2325317"/>
              <a:gd name="connsiteY135" fmla="*/ 2586038 h 2647950"/>
              <a:gd name="connsiteX136" fmla="*/ 129425 w 2325317"/>
              <a:gd name="connsiteY136" fmla="*/ 2581275 h 2647950"/>
              <a:gd name="connsiteX137" fmla="*/ 86563 w 2325317"/>
              <a:gd name="connsiteY137" fmla="*/ 2557463 h 2647950"/>
              <a:gd name="connsiteX138" fmla="*/ 72275 w 2325317"/>
              <a:gd name="connsiteY138" fmla="*/ 2552700 h 2647950"/>
              <a:gd name="connsiteX139" fmla="*/ 67513 w 2325317"/>
              <a:gd name="connsiteY139" fmla="*/ 2538413 h 2647950"/>
              <a:gd name="connsiteX140" fmla="*/ 77038 w 2325317"/>
              <a:gd name="connsiteY140" fmla="*/ 2452688 h 2647950"/>
              <a:gd name="connsiteX141" fmla="*/ 57988 w 2325317"/>
              <a:gd name="connsiteY141" fmla="*/ 2433638 h 2647950"/>
              <a:gd name="connsiteX142" fmla="*/ 48463 w 2325317"/>
              <a:gd name="connsiteY142" fmla="*/ 2419350 h 2647950"/>
              <a:gd name="connsiteX143" fmla="*/ 53225 w 2325317"/>
              <a:gd name="connsiteY143" fmla="*/ 2381250 h 2647950"/>
              <a:gd name="connsiteX144" fmla="*/ 48463 w 2325317"/>
              <a:gd name="connsiteY144" fmla="*/ 2324100 h 2647950"/>
              <a:gd name="connsiteX145" fmla="*/ 38938 w 2325317"/>
              <a:gd name="connsiteY145" fmla="*/ 2290763 h 2647950"/>
              <a:gd name="connsiteX146" fmla="*/ 43700 w 2325317"/>
              <a:gd name="connsiteY146" fmla="*/ 2166938 h 2647950"/>
              <a:gd name="connsiteX147" fmla="*/ 53225 w 2325317"/>
              <a:gd name="connsiteY147" fmla="*/ 2147888 h 2647950"/>
              <a:gd name="connsiteX148" fmla="*/ 57988 w 2325317"/>
              <a:gd name="connsiteY148" fmla="*/ 2085975 h 2647950"/>
              <a:gd name="connsiteX149" fmla="*/ 72275 w 2325317"/>
              <a:gd name="connsiteY149" fmla="*/ 2052638 h 2647950"/>
              <a:gd name="connsiteX150" fmla="*/ 81800 w 2325317"/>
              <a:gd name="connsiteY150" fmla="*/ 2019300 h 2647950"/>
              <a:gd name="connsiteX151" fmla="*/ 91325 w 2325317"/>
              <a:gd name="connsiteY151" fmla="*/ 2005013 h 2647950"/>
              <a:gd name="connsiteX152" fmla="*/ 81800 w 2325317"/>
              <a:gd name="connsiteY152" fmla="*/ 1966913 h 2647950"/>
              <a:gd name="connsiteX153" fmla="*/ 67513 w 2325317"/>
              <a:gd name="connsiteY153" fmla="*/ 1952625 h 2647950"/>
              <a:gd name="connsiteX154" fmla="*/ 57988 w 2325317"/>
              <a:gd name="connsiteY154" fmla="*/ 1804988 h 2647950"/>
              <a:gd name="connsiteX155" fmla="*/ 62750 w 2325317"/>
              <a:gd name="connsiteY155" fmla="*/ 1719263 h 2647950"/>
              <a:gd name="connsiteX156" fmla="*/ 43700 w 2325317"/>
              <a:gd name="connsiteY156" fmla="*/ 1666875 h 2647950"/>
              <a:gd name="connsiteX157" fmla="*/ 34175 w 2325317"/>
              <a:gd name="connsiteY157" fmla="*/ 1547813 h 2647950"/>
              <a:gd name="connsiteX158" fmla="*/ 38938 w 2325317"/>
              <a:gd name="connsiteY158" fmla="*/ 1524000 h 2647950"/>
              <a:gd name="connsiteX159" fmla="*/ 48463 w 2325317"/>
              <a:gd name="connsiteY159" fmla="*/ 1509713 h 2647950"/>
              <a:gd name="connsiteX160" fmla="*/ 29413 w 2325317"/>
              <a:gd name="connsiteY160" fmla="*/ 1476375 h 2647950"/>
              <a:gd name="connsiteX161" fmla="*/ 15125 w 2325317"/>
              <a:gd name="connsiteY161" fmla="*/ 1466850 h 2647950"/>
              <a:gd name="connsiteX162" fmla="*/ 15125 w 2325317"/>
              <a:gd name="connsiteY162" fmla="*/ 1376363 h 2647950"/>
              <a:gd name="connsiteX163" fmla="*/ 29413 w 2325317"/>
              <a:gd name="connsiteY163" fmla="*/ 1362075 h 2647950"/>
              <a:gd name="connsiteX164" fmla="*/ 48463 w 2325317"/>
              <a:gd name="connsiteY164" fmla="*/ 1333500 h 2647950"/>
              <a:gd name="connsiteX165" fmla="*/ 57988 w 2325317"/>
              <a:gd name="connsiteY165" fmla="*/ 1304925 h 2647950"/>
              <a:gd name="connsiteX166" fmla="*/ 53225 w 2325317"/>
              <a:gd name="connsiteY166" fmla="*/ 1247775 h 2647950"/>
              <a:gd name="connsiteX167" fmla="*/ 43700 w 2325317"/>
              <a:gd name="connsiteY167" fmla="*/ 1181100 h 2647950"/>
              <a:gd name="connsiteX168" fmla="*/ 38938 w 2325317"/>
              <a:gd name="connsiteY168" fmla="*/ 1157288 h 2647950"/>
              <a:gd name="connsiteX169" fmla="*/ 34175 w 2325317"/>
              <a:gd name="connsiteY169" fmla="*/ 1076325 h 2647950"/>
              <a:gd name="connsiteX170" fmla="*/ 24650 w 2325317"/>
              <a:gd name="connsiteY170" fmla="*/ 1062038 h 2647950"/>
              <a:gd name="connsiteX171" fmla="*/ 34175 w 2325317"/>
              <a:gd name="connsiteY171" fmla="*/ 1009650 h 2647950"/>
              <a:gd name="connsiteX172" fmla="*/ 38938 w 2325317"/>
              <a:gd name="connsiteY172" fmla="*/ 971550 h 2647950"/>
              <a:gd name="connsiteX173" fmla="*/ 48463 w 2325317"/>
              <a:gd name="connsiteY173" fmla="*/ 957263 h 2647950"/>
              <a:gd name="connsiteX174" fmla="*/ 38938 w 2325317"/>
              <a:gd name="connsiteY174" fmla="*/ 923925 h 2647950"/>
              <a:gd name="connsiteX175" fmla="*/ 24650 w 2325317"/>
              <a:gd name="connsiteY175" fmla="*/ 885825 h 2647950"/>
              <a:gd name="connsiteX176" fmla="*/ 19888 w 2325317"/>
              <a:gd name="connsiteY176" fmla="*/ 866775 h 2647950"/>
              <a:gd name="connsiteX177" fmla="*/ 10363 w 2325317"/>
              <a:gd name="connsiteY177" fmla="*/ 852488 h 2647950"/>
              <a:gd name="connsiteX178" fmla="*/ 5600 w 2325317"/>
              <a:gd name="connsiteY178" fmla="*/ 838200 h 2647950"/>
              <a:gd name="connsiteX179" fmla="*/ 10363 w 2325317"/>
              <a:gd name="connsiteY179" fmla="*/ 790575 h 2647950"/>
              <a:gd name="connsiteX180" fmla="*/ 15125 w 2325317"/>
              <a:gd name="connsiteY180" fmla="*/ 776288 h 2647950"/>
              <a:gd name="connsiteX181" fmla="*/ 24650 w 2325317"/>
              <a:gd name="connsiteY181" fmla="*/ 738188 h 2647950"/>
              <a:gd name="connsiteX182" fmla="*/ 34175 w 2325317"/>
              <a:gd name="connsiteY182" fmla="*/ 528638 h 2647950"/>
              <a:gd name="connsiteX183" fmla="*/ 43700 w 2325317"/>
              <a:gd name="connsiteY183" fmla="*/ 514350 h 2647950"/>
              <a:gd name="connsiteX184" fmla="*/ 53225 w 2325317"/>
              <a:gd name="connsiteY184" fmla="*/ 495300 h 2647950"/>
              <a:gd name="connsiteX185" fmla="*/ 48463 w 2325317"/>
              <a:gd name="connsiteY185" fmla="*/ 452438 h 2647950"/>
              <a:gd name="connsiteX186" fmla="*/ 29413 w 2325317"/>
              <a:gd name="connsiteY186" fmla="*/ 423863 h 2647950"/>
              <a:gd name="connsiteX187" fmla="*/ 34175 w 2325317"/>
              <a:gd name="connsiteY187" fmla="*/ 371475 h 2647950"/>
              <a:gd name="connsiteX188" fmla="*/ 43700 w 2325317"/>
              <a:gd name="connsiteY188" fmla="*/ 338138 h 2647950"/>
              <a:gd name="connsiteX189" fmla="*/ 48463 w 2325317"/>
              <a:gd name="connsiteY189" fmla="*/ 319088 h 2647950"/>
              <a:gd name="connsiteX190" fmla="*/ 38938 w 2325317"/>
              <a:gd name="connsiteY190" fmla="*/ 133350 h 2647950"/>
              <a:gd name="connsiteX191" fmla="*/ 34175 w 2325317"/>
              <a:gd name="connsiteY191" fmla="*/ 119063 h 2647950"/>
              <a:gd name="connsiteX192" fmla="*/ 43700 w 2325317"/>
              <a:gd name="connsiteY192" fmla="*/ 90488 h 2647950"/>
              <a:gd name="connsiteX193" fmla="*/ 57988 w 2325317"/>
              <a:gd name="connsiteY193" fmla="*/ 61913 h 2647950"/>
              <a:gd name="connsiteX194" fmla="*/ 67513 w 2325317"/>
              <a:gd name="connsiteY194" fmla="*/ 190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2325317" h="2647950">
                <a:moveTo>
                  <a:pt x="67513" y="19050"/>
                </a:moveTo>
                <a:cubicBezTo>
                  <a:pt x="107200" y="11113"/>
                  <a:pt x="220006" y="18365"/>
                  <a:pt x="296113" y="14288"/>
                </a:cubicBezTo>
                <a:cubicBezTo>
                  <a:pt x="434039" y="6899"/>
                  <a:pt x="202477" y="-6214"/>
                  <a:pt x="391363" y="9525"/>
                </a:cubicBezTo>
                <a:cubicBezTo>
                  <a:pt x="399300" y="11113"/>
                  <a:pt x="407366" y="12158"/>
                  <a:pt x="415175" y="14288"/>
                </a:cubicBezTo>
                <a:cubicBezTo>
                  <a:pt x="424861" y="16930"/>
                  <a:pt x="443750" y="23813"/>
                  <a:pt x="443750" y="23813"/>
                </a:cubicBezTo>
                <a:cubicBezTo>
                  <a:pt x="480263" y="22225"/>
                  <a:pt x="516741" y="19050"/>
                  <a:pt x="553288" y="19050"/>
                </a:cubicBezTo>
                <a:cubicBezTo>
                  <a:pt x="586667" y="19050"/>
                  <a:pt x="608451" y="23482"/>
                  <a:pt x="639013" y="28575"/>
                </a:cubicBezTo>
                <a:lnTo>
                  <a:pt x="743788" y="23813"/>
                </a:lnTo>
                <a:cubicBezTo>
                  <a:pt x="767650" y="22322"/>
                  <a:pt x="795874" y="19111"/>
                  <a:pt x="819988" y="14288"/>
                </a:cubicBezTo>
                <a:cubicBezTo>
                  <a:pt x="834932" y="11299"/>
                  <a:pt x="839713" y="9300"/>
                  <a:pt x="853325" y="4763"/>
                </a:cubicBezTo>
                <a:lnTo>
                  <a:pt x="958100" y="9525"/>
                </a:lnTo>
                <a:lnTo>
                  <a:pt x="1296238" y="19050"/>
                </a:lnTo>
                <a:cubicBezTo>
                  <a:pt x="1343863" y="22225"/>
                  <a:pt x="1391578" y="24254"/>
                  <a:pt x="1439113" y="28575"/>
                </a:cubicBezTo>
                <a:cubicBezTo>
                  <a:pt x="1444112" y="29030"/>
                  <a:pt x="1448638" y="34925"/>
                  <a:pt x="1453400" y="33338"/>
                </a:cubicBezTo>
                <a:cubicBezTo>
                  <a:pt x="1459790" y="31208"/>
                  <a:pt x="1461097" y="20438"/>
                  <a:pt x="1467688" y="19050"/>
                </a:cubicBezTo>
                <a:cubicBezTo>
                  <a:pt x="1492592" y="13807"/>
                  <a:pt x="1518488" y="15875"/>
                  <a:pt x="1543888" y="14288"/>
                </a:cubicBezTo>
                <a:cubicBezTo>
                  <a:pt x="1567700" y="15875"/>
                  <a:pt x="1591606" y="16415"/>
                  <a:pt x="1615325" y="19050"/>
                </a:cubicBezTo>
                <a:cubicBezTo>
                  <a:pt x="1620315" y="19604"/>
                  <a:pt x="1624661" y="24638"/>
                  <a:pt x="1629613" y="23813"/>
                </a:cubicBezTo>
                <a:cubicBezTo>
                  <a:pt x="1635259" y="22872"/>
                  <a:pt x="1638470" y="16098"/>
                  <a:pt x="1643900" y="14288"/>
                </a:cubicBezTo>
                <a:cubicBezTo>
                  <a:pt x="1657785" y="9660"/>
                  <a:pt x="1672564" y="8313"/>
                  <a:pt x="1686763" y="4763"/>
                </a:cubicBezTo>
                <a:cubicBezTo>
                  <a:pt x="1691633" y="3545"/>
                  <a:pt x="1696288" y="1588"/>
                  <a:pt x="1701050" y="0"/>
                </a:cubicBezTo>
                <a:cubicBezTo>
                  <a:pt x="1727156" y="1632"/>
                  <a:pt x="1798477" y="5370"/>
                  <a:pt x="1829638" y="9525"/>
                </a:cubicBezTo>
                <a:cubicBezTo>
                  <a:pt x="1836126" y="10390"/>
                  <a:pt x="1842175" y="13637"/>
                  <a:pt x="1848688" y="14288"/>
                </a:cubicBezTo>
                <a:cubicBezTo>
                  <a:pt x="1874011" y="16820"/>
                  <a:pt x="1899488" y="17463"/>
                  <a:pt x="1924888" y="19050"/>
                </a:cubicBezTo>
                <a:cubicBezTo>
                  <a:pt x="2001999" y="38330"/>
                  <a:pt x="1915257" y="18639"/>
                  <a:pt x="2115388" y="14288"/>
                </a:cubicBezTo>
                <a:cubicBezTo>
                  <a:pt x="2131338" y="13941"/>
                  <a:pt x="2147083" y="18165"/>
                  <a:pt x="2163013" y="19050"/>
                </a:cubicBezTo>
                <a:cubicBezTo>
                  <a:pt x="2204255" y="21341"/>
                  <a:pt x="2245563" y="22225"/>
                  <a:pt x="2286838" y="23813"/>
                </a:cubicBezTo>
                <a:cubicBezTo>
                  <a:pt x="2291600" y="28575"/>
                  <a:pt x="2297854" y="32213"/>
                  <a:pt x="2301125" y="38100"/>
                </a:cubicBezTo>
                <a:cubicBezTo>
                  <a:pt x="2306394" y="47585"/>
                  <a:pt x="2312338" y="73428"/>
                  <a:pt x="2315413" y="85725"/>
                </a:cubicBezTo>
                <a:cubicBezTo>
                  <a:pt x="2317000" y="103188"/>
                  <a:pt x="2318126" y="120698"/>
                  <a:pt x="2320175" y="138113"/>
                </a:cubicBezTo>
                <a:cubicBezTo>
                  <a:pt x="2321303" y="147703"/>
                  <a:pt x="2324938" y="157032"/>
                  <a:pt x="2324938" y="166688"/>
                </a:cubicBezTo>
                <a:cubicBezTo>
                  <a:pt x="2324938" y="200063"/>
                  <a:pt x="2324152" y="233563"/>
                  <a:pt x="2320175" y="266700"/>
                </a:cubicBezTo>
                <a:cubicBezTo>
                  <a:pt x="2319329" y="273749"/>
                  <a:pt x="2313825" y="279400"/>
                  <a:pt x="2310650" y="285750"/>
                </a:cubicBezTo>
                <a:cubicBezTo>
                  <a:pt x="2312238" y="317500"/>
                  <a:pt x="2312659" y="349330"/>
                  <a:pt x="2315413" y="381000"/>
                </a:cubicBezTo>
                <a:cubicBezTo>
                  <a:pt x="2315848" y="386001"/>
                  <a:pt x="2320175" y="390268"/>
                  <a:pt x="2320175" y="395288"/>
                </a:cubicBezTo>
                <a:cubicBezTo>
                  <a:pt x="2320175" y="398356"/>
                  <a:pt x="2313355" y="445225"/>
                  <a:pt x="2310650" y="452438"/>
                </a:cubicBezTo>
                <a:cubicBezTo>
                  <a:pt x="2308640" y="457797"/>
                  <a:pt x="2304300" y="461963"/>
                  <a:pt x="2301125" y="466725"/>
                </a:cubicBezTo>
                <a:cubicBezTo>
                  <a:pt x="2299538" y="471488"/>
                  <a:pt x="2298608" y="476523"/>
                  <a:pt x="2296363" y="481013"/>
                </a:cubicBezTo>
                <a:cubicBezTo>
                  <a:pt x="2293803" y="486132"/>
                  <a:pt x="2287648" y="489634"/>
                  <a:pt x="2286838" y="495300"/>
                </a:cubicBezTo>
                <a:cubicBezTo>
                  <a:pt x="2284635" y="510718"/>
                  <a:pt x="2295274" y="516936"/>
                  <a:pt x="2301125" y="528638"/>
                </a:cubicBezTo>
                <a:cubicBezTo>
                  <a:pt x="2303370" y="533128"/>
                  <a:pt x="2304300" y="538163"/>
                  <a:pt x="2305888" y="542925"/>
                </a:cubicBezTo>
                <a:cubicBezTo>
                  <a:pt x="2304300" y="552450"/>
                  <a:pt x="2306663" y="563589"/>
                  <a:pt x="2301125" y="571500"/>
                </a:cubicBezTo>
                <a:cubicBezTo>
                  <a:pt x="2294560" y="580878"/>
                  <a:pt x="2272550" y="590550"/>
                  <a:pt x="2272550" y="590550"/>
                </a:cubicBezTo>
                <a:cubicBezTo>
                  <a:pt x="2273842" y="597009"/>
                  <a:pt x="2279195" y="625732"/>
                  <a:pt x="2282075" y="633413"/>
                </a:cubicBezTo>
                <a:cubicBezTo>
                  <a:pt x="2284568" y="640061"/>
                  <a:pt x="2288717" y="645975"/>
                  <a:pt x="2291600" y="652463"/>
                </a:cubicBezTo>
                <a:cubicBezTo>
                  <a:pt x="2295072" y="660275"/>
                  <a:pt x="2298123" y="668271"/>
                  <a:pt x="2301125" y="676275"/>
                </a:cubicBezTo>
                <a:cubicBezTo>
                  <a:pt x="2302888" y="680976"/>
                  <a:pt x="2303643" y="686073"/>
                  <a:pt x="2305888" y="690563"/>
                </a:cubicBezTo>
                <a:cubicBezTo>
                  <a:pt x="2308448" y="695682"/>
                  <a:pt x="2312238" y="700088"/>
                  <a:pt x="2315413" y="704850"/>
                </a:cubicBezTo>
                <a:cubicBezTo>
                  <a:pt x="2317000" y="711200"/>
                  <a:pt x="2321346" y="717460"/>
                  <a:pt x="2320175" y="723900"/>
                </a:cubicBezTo>
                <a:cubicBezTo>
                  <a:pt x="2315995" y="746889"/>
                  <a:pt x="2304454" y="759150"/>
                  <a:pt x="2291600" y="776288"/>
                </a:cubicBezTo>
                <a:cubicBezTo>
                  <a:pt x="2289306" y="796937"/>
                  <a:pt x="2286828" y="826338"/>
                  <a:pt x="2282075" y="847725"/>
                </a:cubicBezTo>
                <a:cubicBezTo>
                  <a:pt x="2280209" y="856121"/>
                  <a:pt x="2274732" y="870745"/>
                  <a:pt x="2267788" y="876300"/>
                </a:cubicBezTo>
                <a:cubicBezTo>
                  <a:pt x="2263868" y="879436"/>
                  <a:pt x="2258423" y="880078"/>
                  <a:pt x="2253500" y="881063"/>
                </a:cubicBezTo>
                <a:cubicBezTo>
                  <a:pt x="2242493" y="883264"/>
                  <a:pt x="2231275" y="884238"/>
                  <a:pt x="2220163" y="885825"/>
                </a:cubicBezTo>
                <a:cubicBezTo>
                  <a:pt x="2186826" y="896937"/>
                  <a:pt x="2182063" y="892175"/>
                  <a:pt x="2205875" y="900113"/>
                </a:cubicBezTo>
                <a:cubicBezTo>
                  <a:pt x="2243261" y="937497"/>
                  <a:pt x="2230496" y="920374"/>
                  <a:pt x="2248738" y="947738"/>
                </a:cubicBezTo>
                <a:cubicBezTo>
                  <a:pt x="2245563" y="952500"/>
                  <a:pt x="2239213" y="956301"/>
                  <a:pt x="2239213" y="962025"/>
                </a:cubicBezTo>
                <a:cubicBezTo>
                  <a:pt x="2239213" y="985588"/>
                  <a:pt x="2254877" y="1006332"/>
                  <a:pt x="2267788" y="1023938"/>
                </a:cubicBezTo>
                <a:cubicBezTo>
                  <a:pt x="2278492" y="1038534"/>
                  <a:pt x="2301125" y="1066800"/>
                  <a:pt x="2301125" y="1066800"/>
                </a:cubicBezTo>
                <a:cubicBezTo>
                  <a:pt x="2317001" y="1114425"/>
                  <a:pt x="2320176" y="1095376"/>
                  <a:pt x="2310650" y="1123950"/>
                </a:cubicBezTo>
                <a:cubicBezTo>
                  <a:pt x="2316365" y="1226808"/>
                  <a:pt x="2317607" y="1188472"/>
                  <a:pt x="2310650" y="1285875"/>
                </a:cubicBezTo>
                <a:cubicBezTo>
                  <a:pt x="2306147" y="1348919"/>
                  <a:pt x="2319117" y="1329796"/>
                  <a:pt x="2291600" y="1357313"/>
                </a:cubicBezTo>
                <a:cubicBezTo>
                  <a:pt x="2293188" y="1366838"/>
                  <a:pt x="2294268" y="1376462"/>
                  <a:pt x="2296363" y="1385888"/>
                </a:cubicBezTo>
                <a:cubicBezTo>
                  <a:pt x="2297452" y="1390788"/>
                  <a:pt x="2299746" y="1395348"/>
                  <a:pt x="2301125" y="1400175"/>
                </a:cubicBezTo>
                <a:cubicBezTo>
                  <a:pt x="2302923" y="1406469"/>
                  <a:pt x="2304300" y="1412875"/>
                  <a:pt x="2305888" y="1419225"/>
                </a:cubicBezTo>
                <a:cubicBezTo>
                  <a:pt x="2304300" y="1436688"/>
                  <a:pt x="2308967" y="1455929"/>
                  <a:pt x="2301125" y="1471613"/>
                </a:cubicBezTo>
                <a:cubicBezTo>
                  <a:pt x="2297505" y="1478853"/>
                  <a:pt x="2284992" y="1473815"/>
                  <a:pt x="2277313" y="1476375"/>
                </a:cubicBezTo>
                <a:cubicBezTo>
                  <a:pt x="2270578" y="1478620"/>
                  <a:pt x="2264788" y="1483103"/>
                  <a:pt x="2258263" y="1485900"/>
                </a:cubicBezTo>
                <a:cubicBezTo>
                  <a:pt x="2253649" y="1487878"/>
                  <a:pt x="2248738" y="1489075"/>
                  <a:pt x="2243975" y="1490663"/>
                </a:cubicBezTo>
                <a:cubicBezTo>
                  <a:pt x="2240800" y="1498600"/>
                  <a:pt x="2234450" y="1505926"/>
                  <a:pt x="2234450" y="1514475"/>
                </a:cubicBezTo>
                <a:cubicBezTo>
                  <a:pt x="2234450" y="1521575"/>
                  <a:pt x="2241178" y="1527000"/>
                  <a:pt x="2243975" y="1533525"/>
                </a:cubicBezTo>
                <a:cubicBezTo>
                  <a:pt x="2262687" y="1577185"/>
                  <a:pt x="2232114" y="1516340"/>
                  <a:pt x="2258263" y="1562100"/>
                </a:cubicBezTo>
                <a:cubicBezTo>
                  <a:pt x="2261785" y="1568264"/>
                  <a:pt x="2264991" y="1574624"/>
                  <a:pt x="2267788" y="1581150"/>
                </a:cubicBezTo>
                <a:cubicBezTo>
                  <a:pt x="2269765" y="1585764"/>
                  <a:pt x="2270305" y="1590948"/>
                  <a:pt x="2272550" y="1595438"/>
                </a:cubicBezTo>
                <a:cubicBezTo>
                  <a:pt x="2275110" y="1600557"/>
                  <a:pt x="2279515" y="1604606"/>
                  <a:pt x="2282075" y="1609725"/>
                </a:cubicBezTo>
                <a:cubicBezTo>
                  <a:pt x="2284320" y="1614215"/>
                  <a:pt x="2284053" y="1619836"/>
                  <a:pt x="2286838" y="1624013"/>
                </a:cubicBezTo>
                <a:cubicBezTo>
                  <a:pt x="2290574" y="1629617"/>
                  <a:pt x="2296363" y="1633538"/>
                  <a:pt x="2301125" y="1638300"/>
                </a:cubicBezTo>
                <a:cubicBezTo>
                  <a:pt x="2302713" y="1665288"/>
                  <a:pt x="2302391" y="1692456"/>
                  <a:pt x="2305888" y="1719263"/>
                </a:cubicBezTo>
                <a:cubicBezTo>
                  <a:pt x="2307187" y="1729219"/>
                  <a:pt x="2315413" y="1747838"/>
                  <a:pt x="2315413" y="1747838"/>
                </a:cubicBezTo>
                <a:cubicBezTo>
                  <a:pt x="2313825" y="1771650"/>
                  <a:pt x="2314025" y="1795650"/>
                  <a:pt x="2310650" y="1819275"/>
                </a:cubicBezTo>
                <a:cubicBezTo>
                  <a:pt x="2309230" y="1829214"/>
                  <a:pt x="2301125" y="1847850"/>
                  <a:pt x="2301125" y="1847850"/>
                </a:cubicBezTo>
                <a:cubicBezTo>
                  <a:pt x="2302713" y="1863725"/>
                  <a:pt x="2302948" y="1879794"/>
                  <a:pt x="2305888" y="1895475"/>
                </a:cubicBezTo>
                <a:cubicBezTo>
                  <a:pt x="2307738" y="1905343"/>
                  <a:pt x="2315413" y="1924050"/>
                  <a:pt x="2315413" y="1924050"/>
                </a:cubicBezTo>
                <a:cubicBezTo>
                  <a:pt x="2313825" y="1955800"/>
                  <a:pt x="2314762" y="1987777"/>
                  <a:pt x="2310650" y="2019300"/>
                </a:cubicBezTo>
                <a:cubicBezTo>
                  <a:pt x="2309910" y="2024976"/>
                  <a:pt x="2301125" y="2027864"/>
                  <a:pt x="2301125" y="2033588"/>
                </a:cubicBezTo>
                <a:cubicBezTo>
                  <a:pt x="2301125" y="2146926"/>
                  <a:pt x="2280336" y="2127679"/>
                  <a:pt x="2324938" y="2157413"/>
                </a:cubicBezTo>
                <a:cubicBezTo>
                  <a:pt x="2322250" y="2240719"/>
                  <a:pt x="2331812" y="2266703"/>
                  <a:pt x="2315413" y="2324100"/>
                </a:cubicBezTo>
                <a:cubicBezTo>
                  <a:pt x="2314034" y="2328927"/>
                  <a:pt x="2312029" y="2333561"/>
                  <a:pt x="2310650" y="2338388"/>
                </a:cubicBezTo>
                <a:cubicBezTo>
                  <a:pt x="2302961" y="2365299"/>
                  <a:pt x="2310864" y="2349974"/>
                  <a:pt x="2296363" y="2371725"/>
                </a:cubicBezTo>
                <a:cubicBezTo>
                  <a:pt x="2297950" y="2390775"/>
                  <a:pt x="2299810" y="2409804"/>
                  <a:pt x="2301125" y="2428875"/>
                </a:cubicBezTo>
                <a:cubicBezTo>
                  <a:pt x="2307282" y="2518146"/>
                  <a:pt x="2297136" y="2483579"/>
                  <a:pt x="2310650" y="2524125"/>
                </a:cubicBezTo>
                <a:cubicBezTo>
                  <a:pt x="2289622" y="2574592"/>
                  <a:pt x="2301558" y="2597452"/>
                  <a:pt x="2243975" y="2576513"/>
                </a:cubicBezTo>
                <a:cubicBezTo>
                  <a:pt x="2238596" y="2574557"/>
                  <a:pt x="2237625" y="2566988"/>
                  <a:pt x="2234450" y="2562225"/>
                </a:cubicBezTo>
                <a:cubicBezTo>
                  <a:pt x="2231275" y="2566988"/>
                  <a:pt x="2229614" y="2573230"/>
                  <a:pt x="2224925" y="2576513"/>
                </a:cubicBezTo>
                <a:cubicBezTo>
                  <a:pt x="2199405" y="2594377"/>
                  <a:pt x="2189449" y="2595518"/>
                  <a:pt x="2163013" y="2600325"/>
                </a:cubicBezTo>
                <a:cubicBezTo>
                  <a:pt x="2153512" y="2602052"/>
                  <a:pt x="2143864" y="2602993"/>
                  <a:pt x="2134438" y="2605088"/>
                </a:cubicBezTo>
                <a:cubicBezTo>
                  <a:pt x="2129537" y="2606177"/>
                  <a:pt x="2125051" y="2608761"/>
                  <a:pt x="2120150" y="2609850"/>
                </a:cubicBezTo>
                <a:cubicBezTo>
                  <a:pt x="2069863" y="2621025"/>
                  <a:pt x="2109449" y="2608655"/>
                  <a:pt x="2077288" y="2619375"/>
                </a:cubicBezTo>
                <a:cubicBezTo>
                  <a:pt x="2058238" y="2617788"/>
                  <a:pt x="2039254" y="2614613"/>
                  <a:pt x="2020138" y="2614613"/>
                </a:cubicBezTo>
                <a:cubicBezTo>
                  <a:pt x="2008635" y="2614613"/>
                  <a:pt x="1955032" y="2621255"/>
                  <a:pt x="1939175" y="2624138"/>
                </a:cubicBezTo>
                <a:cubicBezTo>
                  <a:pt x="1932735" y="2625309"/>
                  <a:pt x="1926660" y="2628527"/>
                  <a:pt x="1920125" y="2628900"/>
                </a:cubicBezTo>
                <a:cubicBezTo>
                  <a:pt x="1870967" y="2631709"/>
                  <a:pt x="1821700" y="2632075"/>
                  <a:pt x="1772488" y="2633663"/>
                </a:cubicBezTo>
                <a:cubicBezTo>
                  <a:pt x="1718098" y="2632015"/>
                  <a:pt x="1649597" y="2638659"/>
                  <a:pt x="1591513" y="2624138"/>
                </a:cubicBezTo>
                <a:cubicBezTo>
                  <a:pt x="1586643" y="2622920"/>
                  <a:pt x="1581988" y="2620963"/>
                  <a:pt x="1577225" y="2619375"/>
                </a:cubicBezTo>
                <a:cubicBezTo>
                  <a:pt x="1569288" y="2620963"/>
                  <a:pt x="1560992" y="2621296"/>
                  <a:pt x="1553413" y="2624138"/>
                </a:cubicBezTo>
                <a:cubicBezTo>
                  <a:pt x="1548054" y="2626148"/>
                  <a:pt x="1544647" y="2632157"/>
                  <a:pt x="1539125" y="2633663"/>
                </a:cubicBezTo>
                <a:cubicBezTo>
                  <a:pt x="1526777" y="2637030"/>
                  <a:pt x="1513725" y="2636838"/>
                  <a:pt x="1501025" y="2638425"/>
                </a:cubicBezTo>
                <a:cubicBezTo>
                  <a:pt x="1481975" y="2636838"/>
                  <a:pt x="1462731" y="2636806"/>
                  <a:pt x="1443875" y="2633663"/>
                </a:cubicBezTo>
                <a:cubicBezTo>
                  <a:pt x="1433971" y="2632012"/>
                  <a:pt x="1415300" y="2624138"/>
                  <a:pt x="1415300" y="2624138"/>
                </a:cubicBezTo>
                <a:cubicBezTo>
                  <a:pt x="1396250" y="2625725"/>
                  <a:pt x="1377098" y="2626374"/>
                  <a:pt x="1358150" y="2628900"/>
                </a:cubicBezTo>
                <a:cubicBezTo>
                  <a:pt x="1353174" y="2629563"/>
                  <a:pt x="1348786" y="2632678"/>
                  <a:pt x="1343863" y="2633663"/>
                </a:cubicBezTo>
                <a:cubicBezTo>
                  <a:pt x="1332856" y="2635864"/>
                  <a:pt x="1321638" y="2636838"/>
                  <a:pt x="1310525" y="2638425"/>
                </a:cubicBezTo>
                <a:cubicBezTo>
                  <a:pt x="1250200" y="2636838"/>
                  <a:pt x="1189896" y="2633663"/>
                  <a:pt x="1129550" y="2633663"/>
                </a:cubicBezTo>
                <a:cubicBezTo>
                  <a:pt x="906948" y="2633663"/>
                  <a:pt x="1163302" y="2645732"/>
                  <a:pt x="958100" y="2633663"/>
                </a:cubicBezTo>
                <a:cubicBezTo>
                  <a:pt x="956513" y="2628900"/>
                  <a:pt x="954717" y="2624202"/>
                  <a:pt x="953338" y="2619375"/>
                </a:cubicBezTo>
                <a:cubicBezTo>
                  <a:pt x="951540" y="2613081"/>
                  <a:pt x="954993" y="2601609"/>
                  <a:pt x="948575" y="2600325"/>
                </a:cubicBezTo>
                <a:cubicBezTo>
                  <a:pt x="940792" y="2598768"/>
                  <a:pt x="935984" y="2609999"/>
                  <a:pt x="929525" y="2614613"/>
                </a:cubicBezTo>
                <a:cubicBezTo>
                  <a:pt x="924868" y="2617940"/>
                  <a:pt x="920357" y="2621578"/>
                  <a:pt x="915238" y="2624138"/>
                </a:cubicBezTo>
                <a:cubicBezTo>
                  <a:pt x="903517" y="2629998"/>
                  <a:pt x="883343" y="2631835"/>
                  <a:pt x="872375" y="2633663"/>
                </a:cubicBezTo>
                <a:cubicBezTo>
                  <a:pt x="812050" y="2632075"/>
                  <a:pt x="751600" y="2633100"/>
                  <a:pt x="691400" y="2628900"/>
                </a:cubicBezTo>
                <a:cubicBezTo>
                  <a:pt x="682872" y="2628305"/>
                  <a:pt x="675698" y="2622078"/>
                  <a:pt x="667588" y="2619375"/>
                </a:cubicBezTo>
                <a:cubicBezTo>
                  <a:pt x="661378" y="2617305"/>
                  <a:pt x="654832" y="2616411"/>
                  <a:pt x="648538" y="2614613"/>
                </a:cubicBezTo>
                <a:cubicBezTo>
                  <a:pt x="643711" y="2613234"/>
                  <a:pt x="639013" y="2611438"/>
                  <a:pt x="634250" y="2609850"/>
                </a:cubicBezTo>
                <a:cubicBezTo>
                  <a:pt x="618375" y="2611438"/>
                  <a:pt x="602171" y="2611025"/>
                  <a:pt x="586625" y="2614613"/>
                </a:cubicBezTo>
                <a:cubicBezTo>
                  <a:pt x="581048" y="2615900"/>
                  <a:pt x="577568" y="2621813"/>
                  <a:pt x="572338" y="2624138"/>
                </a:cubicBezTo>
                <a:cubicBezTo>
                  <a:pt x="563163" y="2628216"/>
                  <a:pt x="553085" y="2629934"/>
                  <a:pt x="543763" y="2633663"/>
                </a:cubicBezTo>
                <a:cubicBezTo>
                  <a:pt x="484937" y="2657193"/>
                  <a:pt x="556400" y="2632627"/>
                  <a:pt x="510425" y="2647950"/>
                </a:cubicBezTo>
                <a:cubicBezTo>
                  <a:pt x="500900" y="2646363"/>
                  <a:pt x="489708" y="2648801"/>
                  <a:pt x="481850" y="2643188"/>
                </a:cubicBezTo>
                <a:cubicBezTo>
                  <a:pt x="476524" y="2639384"/>
                  <a:pt x="483550" y="2625180"/>
                  <a:pt x="477088" y="2624138"/>
                </a:cubicBezTo>
                <a:cubicBezTo>
                  <a:pt x="430045" y="2616550"/>
                  <a:pt x="381838" y="2620963"/>
                  <a:pt x="334213" y="2619375"/>
                </a:cubicBezTo>
                <a:cubicBezTo>
                  <a:pt x="324688" y="2617788"/>
                  <a:pt x="315107" y="2616507"/>
                  <a:pt x="305638" y="2614613"/>
                </a:cubicBezTo>
                <a:cubicBezTo>
                  <a:pt x="299220" y="2613329"/>
                  <a:pt x="293133" y="2609850"/>
                  <a:pt x="286588" y="2609850"/>
                </a:cubicBezTo>
                <a:cubicBezTo>
                  <a:pt x="269053" y="2609850"/>
                  <a:pt x="251663" y="2613025"/>
                  <a:pt x="234200" y="2614613"/>
                </a:cubicBezTo>
                <a:cubicBezTo>
                  <a:pt x="227850" y="2617788"/>
                  <a:pt x="222112" y="2625530"/>
                  <a:pt x="215150" y="2624138"/>
                </a:cubicBezTo>
                <a:cubicBezTo>
                  <a:pt x="210227" y="2623153"/>
                  <a:pt x="211606" y="2614720"/>
                  <a:pt x="210388" y="2609850"/>
                </a:cubicBezTo>
                <a:cubicBezTo>
                  <a:pt x="208425" y="2601997"/>
                  <a:pt x="213258" y="2588732"/>
                  <a:pt x="205625" y="2586038"/>
                </a:cubicBezTo>
                <a:cubicBezTo>
                  <a:pt x="181626" y="2577568"/>
                  <a:pt x="154825" y="2582863"/>
                  <a:pt x="129425" y="2581275"/>
                </a:cubicBezTo>
                <a:cubicBezTo>
                  <a:pt x="108038" y="2559888"/>
                  <a:pt x="121528" y="2569118"/>
                  <a:pt x="86563" y="2557463"/>
                </a:cubicBezTo>
                <a:lnTo>
                  <a:pt x="72275" y="2552700"/>
                </a:lnTo>
                <a:cubicBezTo>
                  <a:pt x="70688" y="2547938"/>
                  <a:pt x="67513" y="2543433"/>
                  <a:pt x="67513" y="2538413"/>
                </a:cubicBezTo>
                <a:cubicBezTo>
                  <a:pt x="67513" y="2486120"/>
                  <a:pt x="68406" y="2487211"/>
                  <a:pt x="77038" y="2452688"/>
                </a:cubicBezTo>
                <a:cubicBezTo>
                  <a:pt x="66646" y="2421513"/>
                  <a:pt x="81079" y="2452111"/>
                  <a:pt x="57988" y="2433638"/>
                </a:cubicBezTo>
                <a:cubicBezTo>
                  <a:pt x="53518" y="2430062"/>
                  <a:pt x="51638" y="2424113"/>
                  <a:pt x="48463" y="2419350"/>
                </a:cubicBezTo>
                <a:cubicBezTo>
                  <a:pt x="50050" y="2406650"/>
                  <a:pt x="53225" y="2394049"/>
                  <a:pt x="53225" y="2381250"/>
                </a:cubicBezTo>
                <a:cubicBezTo>
                  <a:pt x="53225" y="2362134"/>
                  <a:pt x="50834" y="2343068"/>
                  <a:pt x="48463" y="2324100"/>
                </a:cubicBezTo>
                <a:cubicBezTo>
                  <a:pt x="47268" y="2314537"/>
                  <a:pt x="42100" y="2300249"/>
                  <a:pt x="38938" y="2290763"/>
                </a:cubicBezTo>
                <a:cubicBezTo>
                  <a:pt x="40525" y="2249488"/>
                  <a:pt x="39590" y="2208039"/>
                  <a:pt x="43700" y="2166938"/>
                </a:cubicBezTo>
                <a:cubicBezTo>
                  <a:pt x="44406" y="2159874"/>
                  <a:pt x="51991" y="2154879"/>
                  <a:pt x="53225" y="2147888"/>
                </a:cubicBezTo>
                <a:cubicBezTo>
                  <a:pt x="56822" y="2127504"/>
                  <a:pt x="55570" y="2106532"/>
                  <a:pt x="57988" y="2085975"/>
                </a:cubicBezTo>
                <a:cubicBezTo>
                  <a:pt x="61038" y="2060050"/>
                  <a:pt x="61830" y="2073527"/>
                  <a:pt x="72275" y="2052638"/>
                </a:cubicBezTo>
                <a:cubicBezTo>
                  <a:pt x="81548" y="2034093"/>
                  <a:pt x="72640" y="2040674"/>
                  <a:pt x="81800" y="2019300"/>
                </a:cubicBezTo>
                <a:cubicBezTo>
                  <a:pt x="84055" y="2014039"/>
                  <a:pt x="88150" y="2009775"/>
                  <a:pt x="91325" y="2005013"/>
                </a:cubicBezTo>
                <a:cubicBezTo>
                  <a:pt x="90637" y="2001573"/>
                  <a:pt x="85986" y="1973192"/>
                  <a:pt x="81800" y="1966913"/>
                </a:cubicBezTo>
                <a:cubicBezTo>
                  <a:pt x="78064" y="1961309"/>
                  <a:pt x="72275" y="1957388"/>
                  <a:pt x="67513" y="1952625"/>
                </a:cubicBezTo>
                <a:cubicBezTo>
                  <a:pt x="64338" y="1903413"/>
                  <a:pt x="58994" y="1854292"/>
                  <a:pt x="57988" y="1804988"/>
                </a:cubicBezTo>
                <a:cubicBezTo>
                  <a:pt x="57404" y="1776375"/>
                  <a:pt x="63942" y="1747857"/>
                  <a:pt x="62750" y="1719263"/>
                </a:cubicBezTo>
                <a:cubicBezTo>
                  <a:pt x="62466" y="1712438"/>
                  <a:pt x="46784" y="1674584"/>
                  <a:pt x="43700" y="1666875"/>
                </a:cubicBezTo>
                <a:cubicBezTo>
                  <a:pt x="37003" y="1619995"/>
                  <a:pt x="34175" y="1607042"/>
                  <a:pt x="34175" y="1547813"/>
                </a:cubicBezTo>
                <a:cubicBezTo>
                  <a:pt x="34175" y="1539718"/>
                  <a:pt x="36096" y="1531579"/>
                  <a:pt x="38938" y="1524000"/>
                </a:cubicBezTo>
                <a:cubicBezTo>
                  <a:pt x="40948" y="1518641"/>
                  <a:pt x="45288" y="1514475"/>
                  <a:pt x="48463" y="1509713"/>
                </a:cubicBezTo>
                <a:cubicBezTo>
                  <a:pt x="44728" y="1502243"/>
                  <a:pt x="36144" y="1483106"/>
                  <a:pt x="29413" y="1476375"/>
                </a:cubicBezTo>
                <a:cubicBezTo>
                  <a:pt x="25366" y="1472328"/>
                  <a:pt x="19888" y="1470025"/>
                  <a:pt x="15125" y="1466850"/>
                </a:cubicBezTo>
                <a:cubicBezTo>
                  <a:pt x="-6786" y="1433985"/>
                  <a:pt x="-3221" y="1446076"/>
                  <a:pt x="15125" y="1376363"/>
                </a:cubicBezTo>
                <a:cubicBezTo>
                  <a:pt x="16839" y="1369849"/>
                  <a:pt x="24650" y="1366838"/>
                  <a:pt x="29413" y="1362075"/>
                </a:cubicBezTo>
                <a:cubicBezTo>
                  <a:pt x="45166" y="1314813"/>
                  <a:pt x="18736" y="1387008"/>
                  <a:pt x="48463" y="1333500"/>
                </a:cubicBezTo>
                <a:cubicBezTo>
                  <a:pt x="53339" y="1324723"/>
                  <a:pt x="57988" y="1304925"/>
                  <a:pt x="57988" y="1304925"/>
                </a:cubicBezTo>
                <a:cubicBezTo>
                  <a:pt x="56400" y="1285875"/>
                  <a:pt x="55127" y="1266796"/>
                  <a:pt x="53225" y="1247775"/>
                </a:cubicBezTo>
                <a:cubicBezTo>
                  <a:pt x="50923" y="1224756"/>
                  <a:pt x="47808" y="1203692"/>
                  <a:pt x="43700" y="1181100"/>
                </a:cubicBezTo>
                <a:cubicBezTo>
                  <a:pt x="42252" y="1173136"/>
                  <a:pt x="40525" y="1165225"/>
                  <a:pt x="38938" y="1157288"/>
                </a:cubicBezTo>
                <a:cubicBezTo>
                  <a:pt x="37350" y="1130300"/>
                  <a:pt x="38185" y="1103060"/>
                  <a:pt x="34175" y="1076325"/>
                </a:cubicBezTo>
                <a:cubicBezTo>
                  <a:pt x="33326" y="1070665"/>
                  <a:pt x="25168" y="1067738"/>
                  <a:pt x="24650" y="1062038"/>
                </a:cubicBezTo>
                <a:cubicBezTo>
                  <a:pt x="22727" y="1040885"/>
                  <a:pt x="28233" y="1027479"/>
                  <a:pt x="34175" y="1009650"/>
                </a:cubicBezTo>
                <a:cubicBezTo>
                  <a:pt x="35763" y="996950"/>
                  <a:pt x="35570" y="983898"/>
                  <a:pt x="38938" y="971550"/>
                </a:cubicBezTo>
                <a:cubicBezTo>
                  <a:pt x="40444" y="966028"/>
                  <a:pt x="48463" y="962987"/>
                  <a:pt x="48463" y="957263"/>
                </a:cubicBezTo>
                <a:cubicBezTo>
                  <a:pt x="48463" y="945706"/>
                  <a:pt x="41741" y="935137"/>
                  <a:pt x="38938" y="923925"/>
                </a:cubicBezTo>
                <a:cubicBezTo>
                  <a:pt x="30699" y="890970"/>
                  <a:pt x="40329" y="909344"/>
                  <a:pt x="24650" y="885825"/>
                </a:cubicBezTo>
                <a:cubicBezTo>
                  <a:pt x="23063" y="879475"/>
                  <a:pt x="22466" y="872791"/>
                  <a:pt x="19888" y="866775"/>
                </a:cubicBezTo>
                <a:cubicBezTo>
                  <a:pt x="17633" y="861514"/>
                  <a:pt x="12923" y="857607"/>
                  <a:pt x="10363" y="852488"/>
                </a:cubicBezTo>
                <a:cubicBezTo>
                  <a:pt x="8118" y="847998"/>
                  <a:pt x="7188" y="842963"/>
                  <a:pt x="5600" y="838200"/>
                </a:cubicBezTo>
                <a:cubicBezTo>
                  <a:pt x="7188" y="822325"/>
                  <a:pt x="7937" y="806344"/>
                  <a:pt x="10363" y="790575"/>
                </a:cubicBezTo>
                <a:cubicBezTo>
                  <a:pt x="11126" y="785613"/>
                  <a:pt x="13804" y="781131"/>
                  <a:pt x="15125" y="776288"/>
                </a:cubicBezTo>
                <a:cubicBezTo>
                  <a:pt x="18569" y="763658"/>
                  <a:pt x="21475" y="750888"/>
                  <a:pt x="24650" y="738188"/>
                </a:cubicBezTo>
                <a:cubicBezTo>
                  <a:pt x="27825" y="668338"/>
                  <a:pt x="28246" y="598308"/>
                  <a:pt x="34175" y="528638"/>
                </a:cubicBezTo>
                <a:cubicBezTo>
                  <a:pt x="34660" y="522935"/>
                  <a:pt x="40860" y="519320"/>
                  <a:pt x="43700" y="514350"/>
                </a:cubicBezTo>
                <a:cubicBezTo>
                  <a:pt x="47222" y="508186"/>
                  <a:pt x="50050" y="501650"/>
                  <a:pt x="53225" y="495300"/>
                </a:cubicBezTo>
                <a:cubicBezTo>
                  <a:pt x="51638" y="481013"/>
                  <a:pt x="53009" y="466076"/>
                  <a:pt x="48463" y="452438"/>
                </a:cubicBezTo>
                <a:cubicBezTo>
                  <a:pt x="44843" y="441578"/>
                  <a:pt x="29413" y="423863"/>
                  <a:pt x="29413" y="423863"/>
                </a:cubicBezTo>
                <a:cubicBezTo>
                  <a:pt x="31000" y="406400"/>
                  <a:pt x="31858" y="388856"/>
                  <a:pt x="34175" y="371475"/>
                </a:cubicBezTo>
                <a:cubicBezTo>
                  <a:pt x="36035" y="357526"/>
                  <a:pt x="40029" y="350988"/>
                  <a:pt x="43700" y="338138"/>
                </a:cubicBezTo>
                <a:cubicBezTo>
                  <a:pt x="45498" y="331844"/>
                  <a:pt x="46875" y="325438"/>
                  <a:pt x="48463" y="319088"/>
                </a:cubicBezTo>
                <a:cubicBezTo>
                  <a:pt x="45975" y="232005"/>
                  <a:pt x="56890" y="196182"/>
                  <a:pt x="38938" y="133350"/>
                </a:cubicBezTo>
                <a:cubicBezTo>
                  <a:pt x="37559" y="128523"/>
                  <a:pt x="35763" y="123825"/>
                  <a:pt x="34175" y="119063"/>
                </a:cubicBezTo>
                <a:cubicBezTo>
                  <a:pt x="37350" y="109538"/>
                  <a:pt x="38131" y="98842"/>
                  <a:pt x="43700" y="90488"/>
                </a:cubicBezTo>
                <a:cubicBezTo>
                  <a:pt x="51726" y="78448"/>
                  <a:pt x="55171" y="75995"/>
                  <a:pt x="57988" y="61913"/>
                </a:cubicBezTo>
                <a:cubicBezTo>
                  <a:pt x="58611" y="58800"/>
                  <a:pt x="27826" y="26987"/>
                  <a:pt x="67513" y="19050"/>
                </a:cubicBez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7B71C89B-19BC-40D4-8AF2-2A8D27C8AF2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6559" y="1223936"/>
            <a:ext cx="3521162" cy="198065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F9378DA4-1094-4B2D-B053-57684830E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5244" y="3691006"/>
            <a:ext cx="3523793" cy="1981372"/>
          </a:xfrm>
          <a:prstGeom prst="rect">
            <a:avLst/>
          </a:prstGeom>
        </p:spPr>
      </p:pic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xmlns="" id="{55AFEAAB-01D9-497B-84EB-A4D71F876605}"/>
              </a:ext>
            </a:extLst>
          </p:cNvPr>
          <p:cNvSpPr/>
          <p:nvPr/>
        </p:nvSpPr>
        <p:spPr>
          <a:xfrm>
            <a:off x="5540168" y="1671249"/>
            <a:ext cx="2223886" cy="3515502"/>
          </a:xfrm>
          <a:custGeom>
            <a:avLst/>
            <a:gdLst>
              <a:gd name="connsiteX0" fmla="*/ 67513 w 2325317"/>
              <a:gd name="connsiteY0" fmla="*/ 19050 h 2647950"/>
              <a:gd name="connsiteX1" fmla="*/ 296113 w 2325317"/>
              <a:gd name="connsiteY1" fmla="*/ 14288 h 2647950"/>
              <a:gd name="connsiteX2" fmla="*/ 391363 w 2325317"/>
              <a:gd name="connsiteY2" fmla="*/ 9525 h 2647950"/>
              <a:gd name="connsiteX3" fmla="*/ 415175 w 2325317"/>
              <a:gd name="connsiteY3" fmla="*/ 14288 h 2647950"/>
              <a:gd name="connsiteX4" fmla="*/ 443750 w 2325317"/>
              <a:gd name="connsiteY4" fmla="*/ 23813 h 2647950"/>
              <a:gd name="connsiteX5" fmla="*/ 553288 w 2325317"/>
              <a:gd name="connsiteY5" fmla="*/ 19050 h 2647950"/>
              <a:gd name="connsiteX6" fmla="*/ 639013 w 2325317"/>
              <a:gd name="connsiteY6" fmla="*/ 28575 h 2647950"/>
              <a:gd name="connsiteX7" fmla="*/ 743788 w 2325317"/>
              <a:gd name="connsiteY7" fmla="*/ 23813 h 2647950"/>
              <a:gd name="connsiteX8" fmla="*/ 819988 w 2325317"/>
              <a:gd name="connsiteY8" fmla="*/ 14288 h 2647950"/>
              <a:gd name="connsiteX9" fmla="*/ 853325 w 2325317"/>
              <a:gd name="connsiteY9" fmla="*/ 4763 h 2647950"/>
              <a:gd name="connsiteX10" fmla="*/ 958100 w 2325317"/>
              <a:gd name="connsiteY10" fmla="*/ 9525 h 2647950"/>
              <a:gd name="connsiteX11" fmla="*/ 1296238 w 2325317"/>
              <a:gd name="connsiteY11" fmla="*/ 19050 h 2647950"/>
              <a:gd name="connsiteX12" fmla="*/ 1439113 w 2325317"/>
              <a:gd name="connsiteY12" fmla="*/ 28575 h 2647950"/>
              <a:gd name="connsiteX13" fmla="*/ 1453400 w 2325317"/>
              <a:gd name="connsiteY13" fmla="*/ 33338 h 2647950"/>
              <a:gd name="connsiteX14" fmla="*/ 1467688 w 2325317"/>
              <a:gd name="connsiteY14" fmla="*/ 19050 h 2647950"/>
              <a:gd name="connsiteX15" fmla="*/ 1543888 w 2325317"/>
              <a:gd name="connsiteY15" fmla="*/ 14288 h 2647950"/>
              <a:gd name="connsiteX16" fmla="*/ 1615325 w 2325317"/>
              <a:gd name="connsiteY16" fmla="*/ 19050 h 2647950"/>
              <a:gd name="connsiteX17" fmla="*/ 1629613 w 2325317"/>
              <a:gd name="connsiteY17" fmla="*/ 23813 h 2647950"/>
              <a:gd name="connsiteX18" fmla="*/ 1643900 w 2325317"/>
              <a:gd name="connsiteY18" fmla="*/ 14288 h 2647950"/>
              <a:gd name="connsiteX19" fmla="*/ 1686763 w 2325317"/>
              <a:gd name="connsiteY19" fmla="*/ 4763 h 2647950"/>
              <a:gd name="connsiteX20" fmla="*/ 1701050 w 2325317"/>
              <a:gd name="connsiteY20" fmla="*/ 0 h 2647950"/>
              <a:gd name="connsiteX21" fmla="*/ 1829638 w 2325317"/>
              <a:gd name="connsiteY21" fmla="*/ 9525 h 2647950"/>
              <a:gd name="connsiteX22" fmla="*/ 1848688 w 2325317"/>
              <a:gd name="connsiteY22" fmla="*/ 14288 h 2647950"/>
              <a:gd name="connsiteX23" fmla="*/ 1924888 w 2325317"/>
              <a:gd name="connsiteY23" fmla="*/ 19050 h 2647950"/>
              <a:gd name="connsiteX24" fmla="*/ 2115388 w 2325317"/>
              <a:gd name="connsiteY24" fmla="*/ 14288 h 2647950"/>
              <a:gd name="connsiteX25" fmla="*/ 2163013 w 2325317"/>
              <a:gd name="connsiteY25" fmla="*/ 19050 h 2647950"/>
              <a:gd name="connsiteX26" fmla="*/ 2286838 w 2325317"/>
              <a:gd name="connsiteY26" fmla="*/ 23813 h 2647950"/>
              <a:gd name="connsiteX27" fmla="*/ 2301125 w 2325317"/>
              <a:gd name="connsiteY27" fmla="*/ 38100 h 2647950"/>
              <a:gd name="connsiteX28" fmla="*/ 2315413 w 2325317"/>
              <a:gd name="connsiteY28" fmla="*/ 85725 h 2647950"/>
              <a:gd name="connsiteX29" fmla="*/ 2320175 w 2325317"/>
              <a:gd name="connsiteY29" fmla="*/ 138113 h 2647950"/>
              <a:gd name="connsiteX30" fmla="*/ 2324938 w 2325317"/>
              <a:gd name="connsiteY30" fmla="*/ 166688 h 2647950"/>
              <a:gd name="connsiteX31" fmla="*/ 2320175 w 2325317"/>
              <a:gd name="connsiteY31" fmla="*/ 266700 h 2647950"/>
              <a:gd name="connsiteX32" fmla="*/ 2310650 w 2325317"/>
              <a:gd name="connsiteY32" fmla="*/ 285750 h 2647950"/>
              <a:gd name="connsiteX33" fmla="*/ 2315413 w 2325317"/>
              <a:gd name="connsiteY33" fmla="*/ 381000 h 2647950"/>
              <a:gd name="connsiteX34" fmla="*/ 2320175 w 2325317"/>
              <a:gd name="connsiteY34" fmla="*/ 395288 h 2647950"/>
              <a:gd name="connsiteX35" fmla="*/ 2310650 w 2325317"/>
              <a:gd name="connsiteY35" fmla="*/ 452438 h 2647950"/>
              <a:gd name="connsiteX36" fmla="*/ 2301125 w 2325317"/>
              <a:gd name="connsiteY36" fmla="*/ 466725 h 2647950"/>
              <a:gd name="connsiteX37" fmla="*/ 2296363 w 2325317"/>
              <a:gd name="connsiteY37" fmla="*/ 481013 h 2647950"/>
              <a:gd name="connsiteX38" fmla="*/ 2286838 w 2325317"/>
              <a:gd name="connsiteY38" fmla="*/ 495300 h 2647950"/>
              <a:gd name="connsiteX39" fmla="*/ 2301125 w 2325317"/>
              <a:gd name="connsiteY39" fmla="*/ 528638 h 2647950"/>
              <a:gd name="connsiteX40" fmla="*/ 2305888 w 2325317"/>
              <a:gd name="connsiteY40" fmla="*/ 542925 h 2647950"/>
              <a:gd name="connsiteX41" fmla="*/ 2301125 w 2325317"/>
              <a:gd name="connsiteY41" fmla="*/ 571500 h 2647950"/>
              <a:gd name="connsiteX42" fmla="*/ 2272550 w 2325317"/>
              <a:gd name="connsiteY42" fmla="*/ 590550 h 2647950"/>
              <a:gd name="connsiteX43" fmla="*/ 2282075 w 2325317"/>
              <a:gd name="connsiteY43" fmla="*/ 633413 h 2647950"/>
              <a:gd name="connsiteX44" fmla="*/ 2291600 w 2325317"/>
              <a:gd name="connsiteY44" fmla="*/ 652463 h 2647950"/>
              <a:gd name="connsiteX45" fmla="*/ 2301125 w 2325317"/>
              <a:gd name="connsiteY45" fmla="*/ 676275 h 2647950"/>
              <a:gd name="connsiteX46" fmla="*/ 2305888 w 2325317"/>
              <a:gd name="connsiteY46" fmla="*/ 690563 h 2647950"/>
              <a:gd name="connsiteX47" fmla="*/ 2315413 w 2325317"/>
              <a:gd name="connsiteY47" fmla="*/ 704850 h 2647950"/>
              <a:gd name="connsiteX48" fmla="*/ 2320175 w 2325317"/>
              <a:gd name="connsiteY48" fmla="*/ 723900 h 2647950"/>
              <a:gd name="connsiteX49" fmla="*/ 2291600 w 2325317"/>
              <a:gd name="connsiteY49" fmla="*/ 776288 h 2647950"/>
              <a:gd name="connsiteX50" fmla="*/ 2282075 w 2325317"/>
              <a:gd name="connsiteY50" fmla="*/ 847725 h 2647950"/>
              <a:gd name="connsiteX51" fmla="*/ 2267788 w 2325317"/>
              <a:gd name="connsiteY51" fmla="*/ 876300 h 2647950"/>
              <a:gd name="connsiteX52" fmla="*/ 2253500 w 2325317"/>
              <a:gd name="connsiteY52" fmla="*/ 881063 h 2647950"/>
              <a:gd name="connsiteX53" fmla="*/ 2220163 w 2325317"/>
              <a:gd name="connsiteY53" fmla="*/ 885825 h 2647950"/>
              <a:gd name="connsiteX54" fmla="*/ 2205875 w 2325317"/>
              <a:gd name="connsiteY54" fmla="*/ 900113 h 2647950"/>
              <a:gd name="connsiteX55" fmla="*/ 2248738 w 2325317"/>
              <a:gd name="connsiteY55" fmla="*/ 947738 h 2647950"/>
              <a:gd name="connsiteX56" fmla="*/ 2239213 w 2325317"/>
              <a:gd name="connsiteY56" fmla="*/ 962025 h 2647950"/>
              <a:gd name="connsiteX57" fmla="*/ 2267788 w 2325317"/>
              <a:gd name="connsiteY57" fmla="*/ 1023938 h 2647950"/>
              <a:gd name="connsiteX58" fmla="*/ 2301125 w 2325317"/>
              <a:gd name="connsiteY58" fmla="*/ 1066800 h 2647950"/>
              <a:gd name="connsiteX59" fmla="*/ 2310650 w 2325317"/>
              <a:gd name="connsiteY59" fmla="*/ 1123950 h 2647950"/>
              <a:gd name="connsiteX60" fmla="*/ 2310650 w 2325317"/>
              <a:gd name="connsiteY60" fmla="*/ 1285875 h 2647950"/>
              <a:gd name="connsiteX61" fmla="*/ 2291600 w 2325317"/>
              <a:gd name="connsiteY61" fmla="*/ 1357313 h 2647950"/>
              <a:gd name="connsiteX62" fmla="*/ 2296363 w 2325317"/>
              <a:gd name="connsiteY62" fmla="*/ 1385888 h 2647950"/>
              <a:gd name="connsiteX63" fmla="*/ 2301125 w 2325317"/>
              <a:gd name="connsiteY63" fmla="*/ 1400175 h 2647950"/>
              <a:gd name="connsiteX64" fmla="*/ 2305888 w 2325317"/>
              <a:gd name="connsiteY64" fmla="*/ 1419225 h 2647950"/>
              <a:gd name="connsiteX65" fmla="*/ 2301125 w 2325317"/>
              <a:gd name="connsiteY65" fmla="*/ 1471613 h 2647950"/>
              <a:gd name="connsiteX66" fmla="*/ 2277313 w 2325317"/>
              <a:gd name="connsiteY66" fmla="*/ 1476375 h 2647950"/>
              <a:gd name="connsiteX67" fmla="*/ 2258263 w 2325317"/>
              <a:gd name="connsiteY67" fmla="*/ 1485900 h 2647950"/>
              <a:gd name="connsiteX68" fmla="*/ 2243975 w 2325317"/>
              <a:gd name="connsiteY68" fmla="*/ 1490663 h 2647950"/>
              <a:gd name="connsiteX69" fmla="*/ 2234450 w 2325317"/>
              <a:gd name="connsiteY69" fmla="*/ 1514475 h 2647950"/>
              <a:gd name="connsiteX70" fmla="*/ 2243975 w 2325317"/>
              <a:gd name="connsiteY70" fmla="*/ 1533525 h 2647950"/>
              <a:gd name="connsiteX71" fmla="*/ 2258263 w 2325317"/>
              <a:gd name="connsiteY71" fmla="*/ 1562100 h 2647950"/>
              <a:gd name="connsiteX72" fmla="*/ 2267788 w 2325317"/>
              <a:gd name="connsiteY72" fmla="*/ 1581150 h 2647950"/>
              <a:gd name="connsiteX73" fmla="*/ 2272550 w 2325317"/>
              <a:gd name="connsiteY73" fmla="*/ 1595438 h 2647950"/>
              <a:gd name="connsiteX74" fmla="*/ 2282075 w 2325317"/>
              <a:gd name="connsiteY74" fmla="*/ 1609725 h 2647950"/>
              <a:gd name="connsiteX75" fmla="*/ 2286838 w 2325317"/>
              <a:gd name="connsiteY75" fmla="*/ 1624013 h 2647950"/>
              <a:gd name="connsiteX76" fmla="*/ 2301125 w 2325317"/>
              <a:gd name="connsiteY76" fmla="*/ 1638300 h 2647950"/>
              <a:gd name="connsiteX77" fmla="*/ 2305888 w 2325317"/>
              <a:gd name="connsiteY77" fmla="*/ 1719263 h 2647950"/>
              <a:gd name="connsiteX78" fmla="*/ 2315413 w 2325317"/>
              <a:gd name="connsiteY78" fmla="*/ 1747838 h 2647950"/>
              <a:gd name="connsiteX79" fmla="*/ 2310650 w 2325317"/>
              <a:gd name="connsiteY79" fmla="*/ 1819275 h 2647950"/>
              <a:gd name="connsiteX80" fmla="*/ 2301125 w 2325317"/>
              <a:gd name="connsiteY80" fmla="*/ 1847850 h 2647950"/>
              <a:gd name="connsiteX81" fmla="*/ 2305888 w 2325317"/>
              <a:gd name="connsiteY81" fmla="*/ 1895475 h 2647950"/>
              <a:gd name="connsiteX82" fmla="*/ 2315413 w 2325317"/>
              <a:gd name="connsiteY82" fmla="*/ 1924050 h 2647950"/>
              <a:gd name="connsiteX83" fmla="*/ 2310650 w 2325317"/>
              <a:gd name="connsiteY83" fmla="*/ 2019300 h 2647950"/>
              <a:gd name="connsiteX84" fmla="*/ 2301125 w 2325317"/>
              <a:gd name="connsiteY84" fmla="*/ 2033588 h 2647950"/>
              <a:gd name="connsiteX85" fmla="*/ 2324938 w 2325317"/>
              <a:gd name="connsiteY85" fmla="*/ 2157413 h 2647950"/>
              <a:gd name="connsiteX86" fmla="*/ 2315413 w 2325317"/>
              <a:gd name="connsiteY86" fmla="*/ 2324100 h 2647950"/>
              <a:gd name="connsiteX87" fmla="*/ 2310650 w 2325317"/>
              <a:gd name="connsiteY87" fmla="*/ 2338388 h 2647950"/>
              <a:gd name="connsiteX88" fmla="*/ 2296363 w 2325317"/>
              <a:gd name="connsiteY88" fmla="*/ 2371725 h 2647950"/>
              <a:gd name="connsiteX89" fmla="*/ 2301125 w 2325317"/>
              <a:gd name="connsiteY89" fmla="*/ 2428875 h 2647950"/>
              <a:gd name="connsiteX90" fmla="*/ 2310650 w 2325317"/>
              <a:gd name="connsiteY90" fmla="*/ 2524125 h 2647950"/>
              <a:gd name="connsiteX91" fmla="*/ 2243975 w 2325317"/>
              <a:gd name="connsiteY91" fmla="*/ 2576513 h 2647950"/>
              <a:gd name="connsiteX92" fmla="*/ 2234450 w 2325317"/>
              <a:gd name="connsiteY92" fmla="*/ 2562225 h 2647950"/>
              <a:gd name="connsiteX93" fmla="*/ 2224925 w 2325317"/>
              <a:gd name="connsiteY93" fmla="*/ 2576513 h 2647950"/>
              <a:gd name="connsiteX94" fmla="*/ 2163013 w 2325317"/>
              <a:gd name="connsiteY94" fmla="*/ 2600325 h 2647950"/>
              <a:gd name="connsiteX95" fmla="*/ 2134438 w 2325317"/>
              <a:gd name="connsiteY95" fmla="*/ 2605088 h 2647950"/>
              <a:gd name="connsiteX96" fmla="*/ 2120150 w 2325317"/>
              <a:gd name="connsiteY96" fmla="*/ 2609850 h 2647950"/>
              <a:gd name="connsiteX97" fmla="*/ 2077288 w 2325317"/>
              <a:gd name="connsiteY97" fmla="*/ 2619375 h 2647950"/>
              <a:gd name="connsiteX98" fmla="*/ 2020138 w 2325317"/>
              <a:gd name="connsiteY98" fmla="*/ 2614613 h 2647950"/>
              <a:gd name="connsiteX99" fmla="*/ 1939175 w 2325317"/>
              <a:gd name="connsiteY99" fmla="*/ 2624138 h 2647950"/>
              <a:gd name="connsiteX100" fmla="*/ 1920125 w 2325317"/>
              <a:gd name="connsiteY100" fmla="*/ 2628900 h 2647950"/>
              <a:gd name="connsiteX101" fmla="*/ 1772488 w 2325317"/>
              <a:gd name="connsiteY101" fmla="*/ 2633663 h 2647950"/>
              <a:gd name="connsiteX102" fmla="*/ 1591513 w 2325317"/>
              <a:gd name="connsiteY102" fmla="*/ 2624138 h 2647950"/>
              <a:gd name="connsiteX103" fmla="*/ 1577225 w 2325317"/>
              <a:gd name="connsiteY103" fmla="*/ 2619375 h 2647950"/>
              <a:gd name="connsiteX104" fmla="*/ 1553413 w 2325317"/>
              <a:gd name="connsiteY104" fmla="*/ 2624138 h 2647950"/>
              <a:gd name="connsiteX105" fmla="*/ 1539125 w 2325317"/>
              <a:gd name="connsiteY105" fmla="*/ 2633663 h 2647950"/>
              <a:gd name="connsiteX106" fmla="*/ 1501025 w 2325317"/>
              <a:gd name="connsiteY106" fmla="*/ 2638425 h 2647950"/>
              <a:gd name="connsiteX107" fmla="*/ 1443875 w 2325317"/>
              <a:gd name="connsiteY107" fmla="*/ 2633663 h 2647950"/>
              <a:gd name="connsiteX108" fmla="*/ 1415300 w 2325317"/>
              <a:gd name="connsiteY108" fmla="*/ 2624138 h 2647950"/>
              <a:gd name="connsiteX109" fmla="*/ 1358150 w 2325317"/>
              <a:gd name="connsiteY109" fmla="*/ 2628900 h 2647950"/>
              <a:gd name="connsiteX110" fmla="*/ 1343863 w 2325317"/>
              <a:gd name="connsiteY110" fmla="*/ 2633663 h 2647950"/>
              <a:gd name="connsiteX111" fmla="*/ 1310525 w 2325317"/>
              <a:gd name="connsiteY111" fmla="*/ 2638425 h 2647950"/>
              <a:gd name="connsiteX112" fmla="*/ 1129550 w 2325317"/>
              <a:gd name="connsiteY112" fmla="*/ 2633663 h 2647950"/>
              <a:gd name="connsiteX113" fmla="*/ 958100 w 2325317"/>
              <a:gd name="connsiteY113" fmla="*/ 2633663 h 2647950"/>
              <a:gd name="connsiteX114" fmla="*/ 953338 w 2325317"/>
              <a:gd name="connsiteY114" fmla="*/ 2619375 h 2647950"/>
              <a:gd name="connsiteX115" fmla="*/ 948575 w 2325317"/>
              <a:gd name="connsiteY115" fmla="*/ 2600325 h 2647950"/>
              <a:gd name="connsiteX116" fmla="*/ 929525 w 2325317"/>
              <a:gd name="connsiteY116" fmla="*/ 2614613 h 2647950"/>
              <a:gd name="connsiteX117" fmla="*/ 915238 w 2325317"/>
              <a:gd name="connsiteY117" fmla="*/ 2624138 h 2647950"/>
              <a:gd name="connsiteX118" fmla="*/ 872375 w 2325317"/>
              <a:gd name="connsiteY118" fmla="*/ 2633663 h 2647950"/>
              <a:gd name="connsiteX119" fmla="*/ 691400 w 2325317"/>
              <a:gd name="connsiteY119" fmla="*/ 2628900 h 2647950"/>
              <a:gd name="connsiteX120" fmla="*/ 667588 w 2325317"/>
              <a:gd name="connsiteY120" fmla="*/ 2619375 h 2647950"/>
              <a:gd name="connsiteX121" fmla="*/ 648538 w 2325317"/>
              <a:gd name="connsiteY121" fmla="*/ 2614613 h 2647950"/>
              <a:gd name="connsiteX122" fmla="*/ 634250 w 2325317"/>
              <a:gd name="connsiteY122" fmla="*/ 2609850 h 2647950"/>
              <a:gd name="connsiteX123" fmla="*/ 586625 w 2325317"/>
              <a:gd name="connsiteY123" fmla="*/ 2614613 h 2647950"/>
              <a:gd name="connsiteX124" fmla="*/ 572338 w 2325317"/>
              <a:gd name="connsiteY124" fmla="*/ 2624138 h 2647950"/>
              <a:gd name="connsiteX125" fmla="*/ 543763 w 2325317"/>
              <a:gd name="connsiteY125" fmla="*/ 2633663 h 2647950"/>
              <a:gd name="connsiteX126" fmla="*/ 510425 w 2325317"/>
              <a:gd name="connsiteY126" fmla="*/ 2647950 h 2647950"/>
              <a:gd name="connsiteX127" fmla="*/ 481850 w 2325317"/>
              <a:gd name="connsiteY127" fmla="*/ 2643188 h 2647950"/>
              <a:gd name="connsiteX128" fmla="*/ 477088 w 2325317"/>
              <a:gd name="connsiteY128" fmla="*/ 2624138 h 2647950"/>
              <a:gd name="connsiteX129" fmla="*/ 334213 w 2325317"/>
              <a:gd name="connsiteY129" fmla="*/ 2619375 h 2647950"/>
              <a:gd name="connsiteX130" fmla="*/ 305638 w 2325317"/>
              <a:gd name="connsiteY130" fmla="*/ 2614613 h 2647950"/>
              <a:gd name="connsiteX131" fmla="*/ 286588 w 2325317"/>
              <a:gd name="connsiteY131" fmla="*/ 2609850 h 2647950"/>
              <a:gd name="connsiteX132" fmla="*/ 234200 w 2325317"/>
              <a:gd name="connsiteY132" fmla="*/ 2614613 h 2647950"/>
              <a:gd name="connsiteX133" fmla="*/ 215150 w 2325317"/>
              <a:gd name="connsiteY133" fmla="*/ 2624138 h 2647950"/>
              <a:gd name="connsiteX134" fmla="*/ 210388 w 2325317"/>
              <a:gd name="connsiteY134" fmla="*/ 2609850 h 2647950"/>
              <a:gd name="connsiteX135" fmla="*/ 205625 w 2325317"/>
              <a:gd name="connsiteY135" fmla="*/ 2586038 h 2647950"/>
              <a:gd name="connsiteX136" fmla="*/ 129425 w 2325317"/>
              <a:gd name="connsiteY136" fmla="*/ 2581275 h 2647950"/>
              <a:gd name="connsiteX137" fmla="*/ 86563 w 2325317"/>
              <a:gd name="connsiteY137" fmla="*/ 2557463 h 2647950"/>
              <a:gd name="connsiteX138" fmla="*/ 72275 w 2325317"/>
              <a:gd name="connsiteY138" fmla="*/ 2552700 h 2647950"/>
              <a:gd name="connsiteX139" fmla="*/ 67513 w 2325317"/>
              <a:gd name="connsiteY139" fmla="*/ 2538413 h 2647950"/>
              <a:gd name="connsiteX140" fmla="*/ 77038 w 2325317"/>
              <a:gd name="connsiteY140" fmla="*/ 2452688 h 2647950"/>
              <a:gd name="connsiteX141" fmla="*/ 57988 w 2325317"/>
              <a:gd name="connsiteY141" fmla="*/ 2433638 h 2647950"/>
              <a:gd name="connsiteX142" fmla="*/ 48463 w 2325317"/>
              <a:gd name="connsiteY142" fmla="*/ 2419350 h 2647950"/>
              <a:gd name="connsiteX143" fmla="*/ 53225 w 2325317"/>
              <a:gd name="connsiteY143" fmla="*/ 2381250 h 2647950"/>
              <a:gd name="connsiteX144" fmla="*/ 48463 w 2325317"/>
              <a:gd name="connsiteY144" fmla="*/ 2324100 h 2647950"/>
              <a:gd name="connsiteX145" fmla="*/ 38938 w 2325317"/>
              <a:gd name="connsiteY145" fmla="*/ 2290763 h 2647950"/>
              <a:gd name="connsiteX146" fmla="*/ 43700 w 2325317"/>
              <a:gd name="connsiteY146" fmla="*/ 2166938 h 2647950"/>
              <a:gd name="connsiteX147" fmla="*/ 53225 w 2325317"/>
              <a:gd name="connsiteY147" fmla="*/ 2147888 h 2647950"/>
              <a:gd name="connsiteX148" fmla="*/ 57988 w 2325317"/>
              <a:gd name="connsiteY148" fmla="*/ 2085975 h 2647950"/>
              <a:gd name="connsiteX149" fmla="*/ 72275 w 2325317"/>
              <a:gd name="connsiteY149" fmla="*/ 2052638 h 2647950"/>
              <a:gd name="connsiteX150" fmla="*/ 81800 w 2325317"/>
              <a:gd name="connsiteY150" fmla="*/ 2019300 h 2647950"/>
              <a:gd name="connsiteX151" fmla="*/ 91325 w 2325317"/>
              <a:gd name="connsiteY151" fmla="*/ 2005013 h 2647950"/>
              <a:gd name="connsiteX152" fmla="*/ 81800 w 2325317"/>
              <a:gd name="connsiteY152" fmla="*/ 1966913 h 2647950"/>
              <a:gd name="connsiteX153" fmla="*/ 67513 w 2325317"/>
              <a:gd name="connsiteY153" fmla="*/ 1952625 h 2647950"/>
              <a:gd name="connsiteX154" fmla="*/ 57988 w 2325317"/>
              <a:gd name="connsiteY154" fmla="*/ 1804988 h 2647950"/>
              <a:gd name="connsiteX155" fmla="*/ 62750 w 2325317"/>
              <a:gd name="connsiteY155" fmla="*/ 1719263 h 2647950"/>
              <a:gd name="connsiteX156" fmla="*/ 43700 w 2325317"/>
              <a:gd name="connsiteY156" fmla="*/ 1666875 h 2647950"/>
              <a:gd name="connsiteX157" fmla="*/ 34175 w 2325317"/>
              <a:gd name="connsiteY157" fmla="*/ 1547813 h 2647950"/>
              <a:gd name="connsiteX158" fmla="*/ 38938 w 2325317"/>
              <a:gd name="connsiteY158" fmla="*/ 1524000 h 2647950"/>
              <a:gd name="connsiteX159" fmla="*/ 48463 w 2325317"/>
              <a:gd name="connsiteY159" fmla="*/ 1509713 h 2647950"/>
              <a:gd name="connsiteX160" fmla="*/ 29413 w 2325317"/>
              <a:gd name="connsiteY160" fmla="*/ 1476375 h 2647950"/>
              <a:gd name="connsiteX161" fmla="*/ 15125 w 2325317"/>
              <a:gd name="connsiteY161" fmla="*/ 1466850 h 2647950"/>
              <a:gd name="connsiteX162" fmla="*/ 15125 w 2325317"/>
              <a:gd name="connsiteY162" fmla="*/ 1376363 h 2647950"/>
              <a:gd name="connsiteX163" fmla="*/ 29413 w 2325317"/>
              <a:gd name="connsiteY163" fmla="*/ 1362075 h 2647950"/>
              <a:gd name="connsiteX164" fmla="*/ 48463 w 2325317"/>
              <a:gd name="connsiteY164" fmla="*/ 1333500 h 2647950"/>
              <a:gd name="connsiteX165" fmla="*/ 57988 w 2325317"/>
              <a:gd name="connsiteY165" fmla="*/ 1304925 h 2647950"/>
              <a:gd name="connsiteX166" fmla="*/ 53225 w 2325317"/>
              <a:gd name="connsiteY166" fmla="*/ 1247775 h 2647950"/>
              <a:gd name="connsiteX167" fmla="*/ 43700 w 2325317"/>
              <a:gd name="connsiteY167" fmla="*/ 1181100 h 2647950"/>
              <a:gd name="connsiteX168" fmla="*/ 38938 w 2325317"/>
              <a:gd name="connsiteY168" fmla="*/ 1157288 h 2647950"/>
              <a:gd name="connsiteX169" fmla="*/ 34175 w 2325317"/>
              <a:gd name="connsiteY169" fmla="*/ 1076325 h 2647950"/>
              <a:gd name="connsiteX170" fmla="*/ 24650 w 2325317"/>
              <a:gd name="connsiteY170" fmla="*/ 1062038 h 2647950"/>
              <a:gd name="connsiteX171" fmla="*/ 34175 w 2325317"/>
              <a:gd name="connsiteY171" fmla="*/ 1009650 h 2647950"/>
              <a:gd name="connsiteX172" fmla="*/ 38938 w 2325317"/>
              <a:gd name="connsiteY172" fmla="*/ 971550 h 2647950"/>
              <a:gd name="connsiteX173" fmla="*/ 48463 w 2325317"/>
              <a:gd name="connsiteY173" fmla="*/ 957263 h 2647950"/>
              <a:gd name="connsiteX174" fmla="*/ 38938 w 2325317"/>
              <a:gd name="connsiteY174" fmla="*/ 923925 h 2647950"/>
              <a:gd name="connsiteX175" fmla="*/ 24650 w 2325317"/>
              <a:gd name="connsiteY175" fmla="*/ 885825 h 2647950"/>
              <a:gd name="connsiteX176" fmla="*/ 19888 w 2325317"/>
              <a:gd name="connsiteY176" fmla="*/ 866775 h 2647950"/>
              <a:gd name="connsiteX177" fmla="*/ 10363 w 2325317"/>
              <a:gd name="connsiteY177" fmla="*/ 852488 h 2647950"/>
              <a:gd name="connsiteX178" fmla="*/ 5600 w 2325317"/>
              <a:gd name="connsiteY178" fmla="*/ 838200 h 2647950"/>
              <a:gd name="connsiteX179" fmla="*/ 10363 w 2325317"/>
              <a:gd name="connsiteY179" fmla="*/ 790575 h 2647950"/>
              <a:gd name="connsiteX180" fmla="*/ 15125 w 2325317"/>
              <a:gd name="connsiteY180" fmla="*/ 776288 h 2647950"/>
              <a:gd name="connsiteX181" fmla="*/ 24650 w 2325317"/>
              <a:gd name="connsiteY181" fmla="*/ 738188 h 2647950"/>
              <a:gd name="connsiteX182" fmla="*/ 34175 w 2325317"/>
              <a:gd name="connsiteY182" fmla="*/ 528638 h 2647950"/>
              <a:gd name="connsiteX183" fmla="*/ 43700 w 2325317"/>
              <a:gd name="connsiteY183" fmla="*/ 514350 h 2647950"/>
              <a:gd name="connsiteX184" fmla="*/ 53225 w 2325317"/>
              <a:gd name="connsiteY184" fmla="*/ 495300 h 2647950"/>
              <a:gd name="connsiteX185" fmla="*/ 48463 w 2325317"/>
              <a:gd name="connsiteY185" fmla="*/ 452438 h 2647950"/>
              <a:gd name="connsiteX186" fmla="*/ 29413 w 2325317"/>
              <a:gd name="connsiteY186" fmla="*/ 423863 h 2647950"/>
              <a:gd name="connsiteX187" fmla="*/ 34175 w 2325317"/>
              <a:gd name="connsiteY187" fmla="*/ 371475 h 2647950"/>
              <a:gd name="connsiteX188" fmla="*/ 43700 w 2325317"/>
              <a:gd name="connsiteY188" fmla="*/ 338138 h 2647950"/>
              <a:gd name="connsiteX189" fmla="*/ 48463 w 2325317"/>
              <a:gd name="connsiteY189" fmla="*/ 319088 h 2647950"/>
              <a:gd name="connsiteX190" fmla="*/ 38938 w 2325317"/>
              <a:gd name="connsiteY190" fmla="*/ 133350 h 2647950"/>
              <a:gd name="connsiteX191" fmla="*/ 34175 w 2325317"/>
              <a:gd name="connsiteY191" fmla="*/ 119063 h 2647950"/>
              <a:gd name="connsiteX192" fmla="*/ 43700 w 2325317"/>
              <a:gd name="connsiteY192" fmla="*/ 90488 h 2647950"/>
              <a:gd name="connsiteX193" fmla="*/ 57988 w 2325317"/>
              <a:gd name="connsiteY193" fmla="*/ 61913 h 2647950"/>
              <a:gd name="connsiteX194" fmla="*/ 67513 w 2325317"/>
              <a:gd name="connsiteY194" fmla="*/ 190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2325317" h="2647950">
                <a:moveTo>
                  <a:pt x="67513" y="19050"/>
                </a:moveTo>
                <a:cubicBezTo>
                  <a:pt x="107200" y="11113"/>
                  <a:pt x="220006" y="18365"/>
                  <a:pt x="296113" y="14288"/>
                </a:cubicBezTo>
                <a:cubicBezTo>
                  <a:pt x="434039" y="6899"/>
                  <a:pt x="202477" y="-6214"/>
                  <a:pt x="391363" y="9525"/>
                </a:cubicBezTo>
                <a:cubicBezTo>
                  <a:pt x="399300" y="11113"/>
                  <a:pt x="407366" y="12158"/>
                  <a:pt x="415175" y="14288"/>
                </a:cubicBezTo>
                <a:cubicBezTo>
                  <a:pt x="424861" y="16930"/>
                  <a:pt x="443750" y="23813"/>
                  <a:pt x="443750" y="23813"/>
                </a:cubicBezTo>
                <a:cubicBezTo>
                  <a:pt x="480263" y="22225"/>
                  <a:pt x="516741" y="19050"/>
                  <a:pt x="553288" y="19050"/>
                </a:cubicBezTo>
                <a:cubicBezTo>
                  <a:pt x="586667" y="19050"/>
                  <a:pt x="608451" y="23482"/>
                  <a:pt x="639013" y="28575"/>
                </a:cubicBezTo>
                <a:lnTo>
                  <a:pt x="743788" y="23813"/>
                </a:lnTo>
                <a:cubicBezTo>
                  <a:pt x="767650" y="22322"/>
                  <a:pt x="795874" y="19111"/>
                  <a:pt x="819988" y="14288"/>
                </a:cubicBezTo>
                <a:cubicBezTo>
                  <a:pt x="834932" y="11299"/>
                  <a:pt x="839713" y="9300"/>
                  <a:pt x="853325" y="4763"/>
                </a:cubicBezTo>
                <a:lnTo>
                  <a:pt x="958100" y="9525"/>
                </a:lnTo>
                <a:lnTo>
                  <a:pt x="1296238" y="19050"/>
                </a:lnTo>
                <a:cubicBezTo>
                  <a:pt x="1343863" y="22225"/>
                  <a:pt x="1391578" y="24254"/>
                  <a:pt x="1439113" y="28575"/>
                </a:cubicBezTo>
                <a:cubicBezTo>
                  <a:pt x="1444112" y="29030"/>
                  <a:pt x="1448638" y="34925"/>
                  <a:pt x="1453400" y="33338"/>
                </a:cubicBezTo>
                <a:cubicBezTo>
                  <a:pt x="1459790" y="31208"/>
                  <a:pt x="1461097" y="20438"/>
                  <a:pt x="1467688" y="19050"/>
                </a:cubicBezTo>
                <a:cubicBezTo>
                  <a:pt x="1492592" y="13807"/>
                  <a:pt x="1518488" y="15875"/>
                  <a:pt x="1543888" y="14288"/>
                </a:cubicBezTo>
                <a:cubicBezTo>
                  <a:pt x="1567700" y="15875"/>
                  <a:pt x="1591606" y="16415"/>
                  <a:pt x="1615325" y="19050"/>
                </a:cubicBezTo>
                <a:cubicBezTo>
                  <a:pt x="1620315" y="19604"/>
                  <a:pt x="1624661" y="24638"/>
                  <a:pt x="1629613" y="23813"/>
                </a:cubicBezTo>
                <a:cubicBezTo>
                  <a:pt x="1635259" y="22872"/>
                  <a:pt x="1638470" y="16098"/>
                  <a:pt x="1643900" y="14288"/>
                </a:cubicBezTo>
                <a:cubicBezTo>
                  <a:pt x="1657785" y="9660"/>
                  <a:pt x="1672564" y="8313"/>
                  <a:pt x="1686763" y="4763"/>
                </a:cubicBezTo>
                <a:cubicBezTo>
                  <a:pt x="1691633" y="3545"/>
                  <a:pt x="1696288" y="1588"/>
                  <a:pt x="1701050" y="0"/>
                </a:cubicBezTo>
                <a:cubicBezTo>
                  <a:pt x="1727156" y="1632"/>
                  <a:pt x="1798477" y="5370"/>
                  <a:pt x="1829638" y="9525"/>
                </a:cubicBezTo>
                <a:cubicBezTo>
                  <a:pt x="1836126" y="10390"/>
                  <a:pt x="1842175" y="13637"/>
                  <a:pt x="1848688" y="14288"/>
                </a:cubicBezTo>
                <a:cubicBezTo>
                  <a:pt x="1874011" y="16820"/>
                  <a:pt x="1899488" y="17463"/>
                  <a:pt x="1924888" y="19050"/>
                </a:cubicBezTo>
                <a:cubicBezTo>
                  <a:pt x="2001999" y="38330"/>
                  <a:pt x="1915257" y="18639"/>
                  <a:pt x="2115388" y="14288"/>
                </a:cubicBezTo>
                <a:cubicBezTo>
                  <a:pt x="2131338" y="13941"/>
                  <a:pt x="2147083" y="18165"/>
                  <a:pt x="2163013" y="19050"/>
                </a:cubicBezTo>
                <a:cubicBezTo>
                  <a:pt x="2204255" y="21341"/>
                  <a:pt x="2245563" y="22225"/>
                  <a:pt x="2286838" y="23813"/>
                </a:cubicBezTo>
                <a:cubicBezTo>
                  <a:pt x="2291600" y="28575"/>
                  <a:pt x="2297854" y="32213"/>
                  <a:pt x="2301125" y="38100"/>
                </a:cubicBezTo>
                <a:cubicBezTo>
                  <a:pt x="2306394" y="47585"/>
                  <a:pt x="2312338" y="73428"/>
                  <a:pt x="2315413" y="85725"/>
                </a:cubicBezTo>
                <a:cubicBezTo>
                  <a:pt x="2317000" y="103188"/>
                  <a:pt x="2318126" y="120698"/>
                  <a:pt x="2320175" y="138113"/>
                </a:cubicBezTo>
                <a:cubicBezTo>
                  <a:pt x="2321303" y="147703"/>
                  <a:pt x="2324938" y="157032"/>
                  <a:pt x="2324938" y="166688"/>
                </a:cubicBezTo>
                <a:cubicBezTo>
                  <a:pt x="2324938" y="200063"/>
                  <a:pt x="2324152" y="233563"/>
                  <a:pt x="2320175" y="266700"/>
                </a:cubicBezTo>
                <a:cubicBezTo>
                  <a:pt x="2319329" y="273749"/>
                  <a:pt x="2313825" y="279400"/>
                  <a:pt x="2310650" y="285750"/>
                </a:cubicBezTo>
                <a:cubicBezTo>
                  <a:pt x="2312238" y="317500"/>
                  <a:pt x="2312659" y="349330"/>
                  <a:pt x="2315413" y="381000"/>
                </a:cubicBezTo>
                <a:cubicBezTo>
                  <a:pt x="2315848" y="386001"/>
                  <a:pt x="2320175" y="390268"/>
                  <a:pt x="2320175" y="395288"/>
                </a:cubicBezTo>
                <a:cubicBezTo>
                  <a:pt x="2320175" y="398356"/>
                  <a:pt x="2313355" y="445225"/>
                  <a:pt x="2310650" y="452438"/>
                </a:cubicBezTo>
                <a:cubicBezTo>
                  <a:pt x="2308640" y="457797"/>
                  <a:pt x="2304300" y="461963"/>
                  <a:pt x="2301125" y="466725"/>
                </a:cubicBezTo>
                <a:cubicBezTo>
                  <a:pt x="2299538" y="471488"/>
                  <a:pt x="2298608" y="476523"/>
                  <a:pt x="2296363" y="481013"/>
                </a:cubicBezTo>
                <a:cubicBezTo>
                  <a:pt x="2293803" y="486132"/>
                  <a:pt x="2287648" y="489634"/>
                  <a:pt x="2286838" y="495300"/>
                </a:cubicBezTo>
                <a:cubicBezTo>
                  <a:pt x="2284635" y="510718"/>
                  <a:pt x="2295274" y="516936"/>
                  <a:pt x="2301125" y="528638"/>
                </a:cubicBezTo>
                <a:cubicBezTo>
                  <a:pt x="2303370" y="533128"/>
                  <a:pt x="2304300" y="538163"/>
                  <a:pt x="2305888" y="542925"/>
                </a:cubicBezTo>
                <a:cubicBezTo>
                  <a:pt x="2304300" y="552450"/>
                  <a:pt x="2306663" y="563589"/>
                  <a:pt x="2301125" y="571500"/>
                </a:cubicBezTo>
                <a:cubicBezTo>
                  <a:pt x="2294560" y="580878"/>
                  <a:pt x="2272550" y="590550"/>
                  <a:pt x="2272550" y="590550"/>
                </a:cubicBezTo>
                <a:cubicBezTo>
                  <a:pt x="2273842" y="597009"/>
                  <a:pt x="2279195" y="625732"/>
                  <a:pt x="2282075" y="633413"/>
                </a:cubicBezTo>
                <a:cubicBezTo>
                  <a:pt x="2284568" y="640061"/>
                  <a:pt x="2288717" y="645975"/>
                  <a:pt x="2291600" y="652463"/>
                </a:cubicBezTo>
                <a:cubicBezTo>
                  <a:pt x="2295072" y="660275"/>
                  <a:pt x="2298123" y="668271"/>
                  <a:pt x="2301125" y="676275"/>
                </a:cubicBezTo>
                <a:cubicBezTo>
                  <a:pt x="2302888" y="680976"/>
                  <a:pt x="2303643" y="686073"/>
                  <a:pt x="2305888" y="690563"/>
                </a:cubicBezTo>
                <a:cubicBezTo>
                  <a:pt x="2308448" y="695682"/>
                  <a:pt x="2312238" y="700088"/>
                  <a:pt x="2315413" y="704850"/>
                </a:cubicBezTo>
                <a:cubicBezTo>
                  <a:pt x="2317000" y="711200"/>
                  <a:pt x="2321346" y="717460"/>
                  <a:pt x="2320175" y="723900"/>
                </a:cubicBezTo>
                <a:cubicBezTo>
                  <a:pt x="2315995" y="746889"/>
                  <a:pt x="2304454" y="759150"/>
                  <a:pt x="2291600" y="776288"/>
                </a:cubicBezTo>
                <a:cubicBezTo>
                  <a:pt x="2289306" y="796937"/>
                  <a:pt x="2286828" y="826338"/>
                  <a:pt x="2282075" y="847725"/>
                </a:cubicBezTo>
                <a:cubicBezTo>
                  <a:pt x="2280209" y="856121"/>
                  <a:pt x="2274732" y="870745"/>
                  <a:pt x="2267788" y="876300"/>
                </a:cubicBezTo>
                <a:cubicBezTo>
                  <a:pt x="2263868" y="879436"/>
                  <a:pt x="2258423" y="880078"/>
                  <a:pt x="2253500" y="881063"/>
                </a:cubicBezTo>
                <a:cubicBezTo>
                  <a:pt x="2242493" y="883264"/>
                  <a:pt x="2231275" y="884238"/>
                  <a:pt x="2220163" y="885825"/>
                </a:cubicBezTo>
                <a:cubicBezTo>
                  <a:pt x="2186826" y="896937"/>
                  <a:pt x="2182063" y="892175"/>
                  <a:pt x="2205875" y="900113"/>
                </a:cubicBezTo>
                <a:cubicBezTo>
                  <a:pt x="2243261" y="937497"/>
                  <a:pt x="2230496" y="920374"/>
                  <a:pt x="2248738" y="947738"/>
                </a:cubicBezTo>
                <a:cubicBezTo>
                  <a:pt x="2245563" y="952500"/>
                  <a:pt x="2239213" y="956301"/>
                  <a:pt x="2239213" y="962025"/>
                </a:cubicBezTo>
                <a:cubicBezTo>
                  <a:pt x="2239213" y="985588"/>
                  <a:pt x="2254877" y="1006332"/>
                  <a:pt x="2267788" y="1023938"/>
                </a:cubicBezTo>
                <a:cubicBezTo>
                  <a:pt x="2278492" y="1038534"/>
                  <a:pt x="2301125" y="1066800"/>
                  <a:pt x="2301125" y="1066800"/>
                </a:cubicBezTo>
                <a:cubicBezTo>
                  <a:pt x="2317001" y="1114425"/>
                  <a:pt x="2320176" y="1095376"/>
                  <a:pt x="2310650" y="1123950"/>
                </a:cubicBezTo>
                <a:cubicBezTo>
                  <a:pt x="2316365" y="1226808"/>
                  <a:pt x="2317607" y="1188472"/>
                  <a:pt x="2310650" y="1285875"/>
                </a:cubicBezTo>
                <a:cubicBezTo>
                  <a:pt x="2306147" y="1348919"/>
                  <a:pt x="2319117" y="1329796"/>
                  <a:pt x="2291600" y="1357313"/>
                </a:cubicBezTo>
                <a:cubicBezTo>
                  <a:pt x="2293188" y="1366838"/>
                  <a:pt x="2294268" y="1376462"/>
                  <a:pt x="2296363" y="1385888"/>
                </a:cubicBezTo>
                <a:cubicBezTo>
                  <a:pt x="2297452" y="1390788"/>
                  <a:pt x="2299746" y="1395348"/>
                  <a:pt x="2301125" y="1400175"/>
                </a:cubicBezTo>
                <a:cubicBezTo>
                  <a:pt x="2302923" y="1406469"/>
                  <a:pt x="2304300" y="1412875"/>
                  <a:pt x="2305888" y="1419225"/>
                </a:cubicBezTo>
                <a:cubicBezTo>
                  <a:pt x="2304300" y="1436688"/>
                  <a:pt x="2308967" y="1455929"/>
                  <a:pt x="2301125" y="1471613"/>
                </a:cubicBezTo>
                <a:cubicBezTo>
                  <a:pt x="2297505" y="1478853"/>
                  <a:pt x="2284992" y="1473815"/>
                  <a:pt x="2277313" y="1476375"/>
                </a:cubicBezTo>
                <a:cubicBezTo>
                  <a:pt x="2270578" y="1478620"/>
                  <a:pt x="2264788" y="1483103"/>
                  <a:pt x="2258263" y="1485900"/>
                </a:cubicBezTo>
                <a:cubicBezTo>
                  <a:pt x="2253649" y="1487878"/>
                  <a:pt x="2248738" y="1489075"/>
                  <a:pt x="2243975" y="1490663"/>
                </a:cubicBezTo>
                <a:cubicBezTo>
                  <a:pt x="2240800" y="1498600"/>
                  <a:pt x="2234450" y="1505926"/>
                  <a:pt x="2234450" y="1514475"/>
                </a:cubicBezTo>
                <a:cubicBezTo>
                  <a:pt x="2234450" y="1521575"/>
                  <a:pt x="2241178" y="1527000"/>
                  <a:pt x="2243975" y="1533525"/>
                </a:cubicBezTo>
                <a:cubicBezTo>
                  <a:pt x="2262687" y="1577185"/>
                  <a:pt x="2232114" y="1516340"/>
                  <a:pt x="2258263" y="1562100"/>
                </a:cubicBezTo>
                <a:cubicBezTo>
                  <a:pt x="2261785" y="1568264"/>
                  <a:pt x="2264991" y="1574624"/>
                  <a:pt x="2267788" y="1581150"/>
                </a:cubicBezTo>
                <a:cubicBezTo>
                  <a:pt x="2269765" y="1585764"/>
                  <a:pt x="2270305" y="1590948"/>
                  <a:pt x="2272550" y="1595438"/>
                </a:cubicBezTo>
                <a:cubicBezTo>
                  <a:pt x="2275110" y="1600557"/>
                  <a:pt x="2279515" y="1604606"/>
                  <a:pt x="2282075" y="1609725"/>
                </a:cubicBezTo>
                <a:cubicBezTo>
                  <a:pt x="2284320" y="1614215"/>
                  <a:pt x="2284053" y="1619836"/>
                  <a:pt x="2286838" y="1624013"/>
                </a:cubicBezTo>
                <a:cubicBezTo>
                  <a:pt x="2290574" y="1629617"/>
                  <a:pt x="2296363" y="1633538"/>
                  <a:pt x="2301125" y="1638300"/>
                </a:cubicBezTo>
                <a:cubicBezTo>
                  <a:pt x="2302713" y="1665288"/>
                  <a:pt x="2302391" y="1692456"/>
                  <a:pt x="2305888" y="1719263"/>
                </a:cubicBezTo>
                <a:cubicBezTo>
                  <a:pt x="2307187" y="1729219"/>
                  <a:pt x="2315413" y="1747838"/>
                  <a:pt x="2315413" y="1747838"/>
                </a:cubicBezTo>
                <a:cubicBezTo>
                  <a:pt x="2313825" y="1771650"/>
                  <a:pt x="2314025" y="1795650"/>
                  <a:pt x="2310650" y="1819275"/>
                </a:cubicBezTo>
                <a:cubicBezTo>
                  <a:pt x="2309230" y="1829214"/>
                  <a:pt x="2301125" y="1847850"/>
                  <a:pt x="2301125" y="1847850"/>
                </a:cubicBezTo>
                <a:cubicBezTo>
                  <a:pt x="2302713" y="1863725"/>
                  <a:pt x="2302948" y="1879794"/>
                  <a:pt x="2305888" y="1895475"/>
                </a:cubicBezTo>
                <a:cubicBezTo>
                  <a:pt x="2307738" y="1905343"/>
                  <a:pt x="2315413" y="1924050"/>
                  <a:pt x="2315413" y="1924050"/>
                </a:cubicBezTo>
                <a:cubicBezTo>
                  <a:pt x="2313825" y="1955800"/>
                  <a:pt x="2314762" y="1987777"/>
                  <a:pt x="2310650" y="2019300"/>
                </a:cubicBezTo>
                <a:cubicBezTo>
                  <a:pt x="2309910" y="2024976"/>
                  <a:pt x="2301125" y="2027864"/>
                  <a:pt x="2301125" y="2033588"/>
                </a:cubicBezTo>
                <a:cubicBezTo>
                  <a:pt x="2301125" y="2146926"/>
                  <a:pt x="2280336" y="2127679"/>
                  <a:pt x="2324938" y="2157413"/>
                </a:cubicBezTo>
                <a:cubicBezTo>
                  <a:pt x="2322250" y="2240719"/>
                  <a:pt x="2331812" y="2266703"/>
                  <a:pt x="2315413" y="2324100"/>
                </a:cubicBezTo>
                <a:cubicBezTo>
                  <a:pt x="2314034" y="2328927"/>
                  <a:pt x="2312029" y="2333561"/>
                  <a:pt x="2310650" y="2338388"/>
                </a:cubicBezTo>
                <a:cubicBezTo>
                  <a:pt x="2302961" y="2365299"/>
                  <a:pt x="2310864" y="2349974"/>
                  <a:pt x="2296363" y="2371725"/>
                </a:cubicBezTo>
                <a:cubicBezTo>
                  <a:pt x="2297950" y="2390775"/>
                  <a:pt x="2299810" y="2409804"/>
                  <a:pt x="2301125" y="2428875"/>
                </a:cubicBezTo>
                <a:cubicBezTo>
                  <a:pt x="2307282" y="2518146"/>
                  <a:pt x="2297136" y="2483579"/>
                  <a:pt x="2310650" y="2524125"/>
                </a:cubicBezTo>
                <a:cubicBezTo>
                  <a:pt x="2289622" y="2574592"/>
                  <a:pt x="2301558" y="2597452"/>
                  <a:pt x="2243975" y="2576513"/>
                </a:cubicBezTo>
                <a:cubicBezTo>
                  <a:pt x="2238596" y="2574557"/>
                  <a:pt x="2237625" y="2566988"/>
                  <a:pt x="2234450" y="2562225"/>
                </a:cubicBezTo>
                <a:cubicBezTo>
                  <a:pt x="2231275" y="2566988"/>
                  <a:pt x="2229614" y="2573230"/>
                  <a:pt x="2224925" y="2576513"/>
                </a:cubicBezTo>
                <a:cubicBezTo>
                  <a:pt x="2199405" y="2594377"/>
                  <a:pt x="2189449" y="2595518"/>
                  <a:pt x="2163013" y="2600325"/>
                </a:cubicBezTo>
                <a:cubicBezTo>
                  <a:pt x="2153512" y="2602052"/>
                  <a:pt x="2143864" y="2602993"/>
                  <a:pt x="2134438" y="2605088"/>
                </a:cubicBezTo>
                <a:cubicBezTo>
                  <a:pt x="2129537" y="2606177"/>
                  <a:pt x="2125051" y="2608761"/>
                  <a:pt x="2120150" y="2609850"/>
                </a:cubicBezTo>
                <a:cubicBezTo>
                  <a:pt x="2069863" y="2621025"/>
                  <a:pt x="2109449" y="2608655"/>
                  <a:pt x="2077288" y="2619375"/>
                </a:cubicBezTo>
                <a:cubicBezTo>
                  <a:pt x="2058238" y="2617788"/>
                  <a:pt x="2039254" y="2614613"/>
                  <a:pt x="2020138" y="2614613"/>
                </a:cubicBezTo>
                <a:cubicBezTo>
                  <a:pt x="2008635" y="2614613"/>
                  <a:pt x="1955032" y="2621255"/>
                  <a:pt x="1939175" y="2624138"/>
                </a:cubicBezTo>
                <a:cubicBezTo>
                  <a:pt x="1932735" y="2625309"/>
                  <a:pt x="1926660" y="2628527"/>
                  <a:pt x="1920125" y="2628900"/>
                </a:cubicBezTo>
                <a:cubicBezTo>
                  <a:pt x="1870967" y="2631709"/>
                  <a:pt x="1821700" y="2632075"/>
                  <a:pt x="1772488" y="2633663"/>
                </a:cubicBezTo>
                <a:cubicBezTo>
                  <a:pt x="1718098" y="2632015"/>
                  <a:pt x="1649597" y="2638659"/>
                  <a:pt x="1591513" y="2624138"/>
                </a:cubicBezTo>
                <a:cubicBezTo>
                  <a:pt x="1586643" y="2622920"/>
                  <a:pt x="1581988" y="2620963"/>
                  <a:pt x="1577225" y="2619375"/>
                </a:cubicBezTo>
                <a:cubicBezTo>
                  <a:pt x="1569288" y="2620963"/>
                  <a:pt x="1560992" y="2621296"/>
                  <a:pt x="1553413" y="2624138"/>
                </a:cubicBezTo>
                <a:cubicBezTo>
                  <a:pt x="1548054" y="2626148"/>
                  <a:pt x="1544647" y="2632157"/>
                  <a:pt x="1539125" y="2633663"/>
                </a:cubicBezTo>
                <a:cubicBezTo>
                  <a:pt x="1526777" y="2637030"/>
                  <a:pt x="1513725" y="2636838"/>
                  <a:pt x="1501025" y="2638425"/>
                </a:cubicBezTo>
                <a:cubicBezTo>
                  <a:pt x="1481975" y="2636838"/>
                  <a:pt x="1462731" y="2636806"/>
                  <a:pt x="1443875" y="2633663"/>
                </a:cubicBezTo>
                <a:cubicBezTo>
                  <a:pt x="1433971" y="2632012"/>
                  <a:pt x="1415300" y="2624138"/>
                  <a:pt x="1415300" y="2624138"/>
                </a:cubicBezTo>
                <a:cubicBezTo>
                  <a:pt x="1396250" y="2625725"/>
                  <a:pt x="1377098" y="2626374"/>
                  <a:pt x="1358150" y="2628900"/>
                </a:cubicBezTo>
                <a:cubicBezTo>
                  <a:pt x="1353174" y="2629563"/>
                  <a:pt x="1348786" y="2632678"/>
                  <a:pt x="1343863" y="2633663"/>
                </a:cubicBezTo>
                <a:cubicBezTo>
                  <a:pt x="1332856" y="2635864"/>
                  <a:pt x="1321638" y="2636838"/>
                  <a:pt x="1310525" y="2638425"/>
                </a:cubicBezTo>
                <a:cubicBezTo>
                  <a:pt x="1250200" y="2636838"/>
                  <a:pt x="1189896" y="2633663"/>
                  <a:pt x="1129550" y="2633663"/>
                </a:cubicBezTo>
                <a:cubicBezTo>
                  <a:pt x="906948" y="2633663"/>
                  <a:pt x="1163302" y="2645732"/>
                  <a:pt x="958100" y="2633663"/>
                </a:cubicBezTo>
                <a:cubicBezTo>
                  <a:pt x="956513" y="2628900"/>
                  <a:pt x="954717" y="2624202"/>
                  <a:pt x="953338" y="2619375"/>
                </a:cubicBezTo>
                <a:cubicBezTo>
                  <a:pt x="951540" y="2613081"/>
                  <a:pt x="954993" y="2601609"/>
                  <a:pt x="948575" y="2600325"/>
                </a:cubicBezTo>
                <a:cubicBezTo>
                  <a:pt x="940792" y="2598768"/>
                  <a:pt x="935984" y="2609999"/>
                  <a:pt x="929525" y="2614613"/>
                </a:cubicBezTo>
                <a:cubicBezTo>
                  <a:pt x="924868" y="2617940"/>
                  <a:pt x="920357" y="2621578"/>
                  <a:pt x="915238" y="2624138"/>
                </a:cubicBezTo>
                <a:cubicBezTo>
                  <a:pt x="903517" y="2629998"/>
                  <a:pt x="883343" y="2631835"/>
                  <a:pt x="872375" y="2633663"/>
                </a:cubicBezTo>
                <a:cubicBezTo>
                  <a:pt x="812050" y="2632075"/>
                  <a:pt x="751600" y="2633100"/>
                  <a:pt x="691400" y="2628900"/>
                </a:cubicBezTo>
                <a:cubicBezTo>
                  <a:pt x="682872" y="2628305"/>
                  <a:pt x="675698" y="2622078"/>
                  <a:pt x="667588" y="2619375"/>
                </a:cubicBezTo>
                <a:cubicBezTo>
                  <a:pt x="661378" y="2617305"/>
                  <a:pt x="654832" y="2616411"/>
                  <a:pt x="648538" y="2614613"/>
                </a:cubicBezTo>
                <a:cubicBezTo>
                  <a:pt x="643711" y="2613234"/>
                  <a:pt x="639013" y="2611438"/>
                  <a:pt x="634250" y="2609850"/>
                </a:cubicBezTo>
                <a:cubicBezTo>
                  <a:pt x="618375" y="2611438"/>
                  <a:pt x="602171" y="2611025"/>
                  <a:pt x="586625" y="2614613"/>
                </a:cubicBezTo>
                <a:cubicBezTo>
                  <a:pt x="581048" y="2615900"/>
                  <a:pt x="577568" y="2621813"/>
                  <a:pt x="572338" y="2624138"/>
                </a:cubicBezTo>
                <a:cubicBezTo>
                  <a:pt x="563163" y="2628216"/>
                  <a:pt x="553085" y="2629934"/>
                  <a:pt x="543763" y="2633663"/>
                </a:cubicBezTo>
                <a:cubicBezTo>
                  <a:pt x="484937" y="2657193"/>
                  <a:pt x="556400" y="2632627"/>
                  <a:pt x="510425" y="2647950"/>
                </a:cubicBezTo>
                <a:cubicBezTo>
                  <a:pt x="500900" y="2646363"/>
                  <a:pt x="489708" y="2648801"/>
                  <a:pt x="481850" y="2643188"/>
                </a:cubicBezTo>
                <a:cubicBezTo>
                  <a:pt x="476524" y="2639384"/>
                  <a:pt x="483550" y="2625180"/>
                  <a:pt x="477088" y="2624138"/>
                </a:cubicBezTo>
                <a:cubicBezTo>
                  <a:pt x="430045" y="2616550"/>
                  <a:pt x="381838" y="2620963"/>
                  <a:pt x="334213" y="2619375"/>
                </a:cubicBezTo>
                <a:cubicBezTo>
                  <a:pt x="324688" y="2617788"/>
                  <a:pt x="315107" y="2616507"/>
                  <a:pt x="305638" y="2614613"/>
                </a:cubicBezTo>
                <a:cubicBezTo>
                  <a:pt x="299220" y="2613329"/>
                  <a:pt x="293133" y="2609850"/>
                  <a:pt x="286588" y="2609850"/>
                </a:cubicBezTo>
                <a:cubicBezTo>
                  <a:pt x="269053" y="2609850"/>
                  <a:pt x="251663" y="2613025"/>
                  <a:pt x="234200" y="2614613"/>
                </a:cubicBezTo>
                <a:cubicBezTo>
                  <a:pt x="227850" y="2617788"/>
                  <a:pt x="222112" y="2625530"/>
                  <a:pt x="215150" y="2624138"/>
                </a:cubicBezTo>
                <a:cubicBezTo>
                  <a:pt x="210227" y="2623153"/>
                  <a:pt x="211606" y="2614720"/>
                  <a:pt x="210388" y="2609850"/>
                </a:cubicBezTo>
                <a:cubicBezTo>
                  <a:pt x="208425" y="2601997"/>
                  <a:pt x="213258" y="2588732"/>
                  <a:pt x="205625" y="2586038"/>
                </a:cubicBezTo>
                <a:cubicBezTo>
                  <a:pt x="181626" y="2577568"/>
                  <a:pt x="154825" y="2582863"/>
                  <a:pt x="129425" y="2581275"/>
                </a:cubicBezTo>
                <a:cubicBezTo>
                  <a:pt x="108038" y="2559888"/>
                  <a:pt x="121528" y="2569118"/>
                  <a:pt x="86563" y="2557463"/>
                </a:cubicBezTo>
                <a:lnTo>
                  <a:pt x="72275" y="2552700"/>
                </a:lnTo>
                <a:cubicBezTo>
                  <a:pt x="70688" y="2547938"/>
                  <a:pt x="67513" y="2543433"/>
                  <a:pt x="67513" y="2538413"/>
                </a:cubicBezTo>
                <a:cubicBezTo>
                  <a:pt x="67513" y="2486120"/>
                  <a:pt x="68406" y="2487211"/>
                  <a:pt x="77038" y="2452688"/>
                </a:cubicBezTo>
                <a:cubicBezTo>
                  <a:pt x="66646" y="2421513"/>
                  <a:pt x="81079" y="2452111"/>
                  <a:pt x="57988" y="2433638"/>
                </a:cubicBezTo>
                <a:cubicBezTo>
                  <a:pt x="53518" y="2430062"/>
                  <a:pt x="51638" y="2424113"/>
                  <a:pt x="48463" y="2419350"/>
                </a:cubicBezTo>
                <a:cubicBezTo>
                  <a:pt x="50050" y="2406650"/>
                  <a:pt x="53225" y="2394049"/>
                  <a:pt x="53225" y="2381250"/>
                </a:cubicBezTo>
                <a:cubicBezTo>
                  <a:pt x="53225" y="2362134"/>
                  <a:pt x="50834" y="2343068"/>
                  <a:pt x="48463" y="2324100"/>
                </a:cubicBezTo>
                <a:cubicBezTo>
                  <a:pt x="47268" y="2314537"/>
                  <a:pt x="42100" y="2300249"/>
                  <a:pt x="38938" y="2290763"/>
                </a:cubicBezTo>
                <a:cubicBezTo>
                  <a:pt x="40525" y="2249488"/>
                  <a:pt x="39590" y="2208039"/>
                  <a:pt x="43700" y="2166938"/>
                </a:cubicBezTo>
                <a:cubicBezTo>
                  <a:pt x="44406" y="2159874"/>
                  <a:pt x="51991" y="2154879"/>
                  <a:pt x="53225" y="2147888"/>
                </a:cubicBezTo>
                <a:cubicBezTo>
                  <a:pt x="56822" y="2127504"/>
                  <a:pt x="55570" y="2106532"/>
                  <a:pt x="57988" y="2085975"/>
                </a:cubicBezTo>
                <a:cubicBezTo>
                  <a:pt x="61038" y="2060050"/>
                  <a:pt x="61830" y="2073527"/>
                  <a:pt x="72275" y="2052638"/>
                </a:cubicBezTo>
                <a:cubicBezTo>
                  <a:pt x="81548" y="2034093"/>
                  <a:pt x="72640" y="2040674"/>
                  <a:pt x="81800" y="2019300"/>
                </a:cubicBezTo>
                <a:cubicBezTo>
                  <a:pt x="84055" y="2014039"/>
                  <a:pt x="88150" y="2009775"/>
                  <a:pt x="91325" y="2005013"/>
                </a:cubicBezTo>
                <a:cubicBezTo>
                  <a:pt x="90637" y="2001573"/>
                  <a:pt x="85986" y="1973192"/>
                  <a:pt x="81800" y="1966913"/>
                </a:cubicBezTo>
                <a:cubicBezTo>
                  <a:pt x="78064" y="1961309"/>
                  <a:pt x="72275" y="1957388"/>
                  <a:pt x="67513" y="1952625"/>
                </a:cubicBezTo>
                <a:cubicBezTo>
                  <a:pt x="64338" y="1903413"/>
                  <a:pt x="58994" y="1854292"/>
                  <a:pt x="57988" y="1804988"/>
                </a:cubicBezTo>
                <a:cubicBezTo>
                  <a:pt x="57404" y="1776375"/>
                  <a:pt x="63942" y="1747857"/>
                  <a:pt x="62750" y="1719263"/>
                </a:cubicBezTo>
                <a:cubicBezTo>
                  <a:pt x="62466" y="1712438"/>
                  <a:pt x="46784" y="1674584"/>
                  <a:pt x="43700" y="1666875"/>
                </a:cubicBezTo>
                <a:cubicBezTo>
                  <a:pt x="37003" y="1619995"/>
                  <a:pt x="34175" y="1607042"/>
                  <a:pt x="34175" y="1547813"/>
                </a:cubicBezTo>
                <a:cubicBezTo>
                  <a:pt x="34175" y="1539718"/>
                  <a:pt x="36096" y="1531579"/>
                  <a:pt x="38938" y="1524000"/>
                </a:cubicBezTo>
                <a:cubicBezTo>
                  <a:pt x="40948" y="1518641"/>
                  <a:pt x="45288" y="1514475"/>
                  <a:pt x="48463" y="1509713"/>
                </a:cubicBezTo>
                <a:cubicBezTo>
                  <a:pt x="44728" y="1502243"/>
                  <a:pt x="36144" y="1483106"/>
                  <a:pt x="29413" y="1476375"/>
                </a:cubicBezTo>
                <a:cubicBezTo>
                  <a:pt x="25366" y="1472328"/>
                  <a:pt x="19888" y="1470025"/>
                  <a:pt x="15125" y="1466850"/>
                </a:cubicBezTo>
                <a:cubicBezTo>
                  <a:pt x="-6786" y="1433985"/>
                  <a:pt x="-3221" y="1446076"/>
                  <a:pt x="15125" y="1376363"/>
                </a:cubicBezTo>
                <a:cubicBezTo>
                  <a:pt x="16839" y="1369849"/>
                  <a:pt x="24650" y="1366838"/>
                  <a:pt x="29413" y="1362075"/>
                </a:cubicBezTo>
                <a:cubicBezTo>
                  <a:pt x="45166" y="1314813"/>
                  <a:pt x="18736" y="1387008"/>
                  <a:pt x="48463" y="1333500"/>
                </a:cubicBezTo>
                <a:cubicBezTo>
                  <a:pt x="53339" y="1324723"/>
                  <a:pt x="57988" y="1304925"/>
                  <a:pt x="57988" y="1304925"/>
                </a:cubicBezTo>
                <a:cubicBezTo>
                  <a:pt x="56400" y="1285875"/>
                  <a:pt x="55127" y="1266796"/>
                  <a:pt x="53225" y="1247775"/>
                </a:cubicBezTo>
                <a:cubicBezTo>
                  <a:pt x="50923" y="1224756"/>
                  <a:pt x="47808" y="1203692"/>
                  <a:pt x="43700" y="1181100"/>
                </a:cubicBezTo>
                <a:cubicBezTo>
                  <a:pt x="42252" y="1173136"/>
                  <a:pt x="40525" y="1165225"/>
                  <a:pt x="38938" y="1157288"/>
                </a:cubicBezTo>
                <a:cubicBezTo>
                  <a:pt x="37350" y="1130300"/>
                  <a:pt x="38185" y="1103060"/>
                  <a:pt x="34175" y="1076325"/>
                </a:cubicBezTo>
                <a:cubicBezTo>
                  <a:pt x="33326" y="1070665"/>
                  <a:pt x="25168" y="1067738"/>
                  <a:pt x="24650" y="1062038"/>
                </a:cubicBezTo>
                <a:cubicBezTo>
                  <a:pt x="22727" y="1040885"/>
                  <a:pt x="28233" y="1027479"/>
                  <a:pt x="34175" y="1009650"/>
                </a:cubicBezTo>
                <a:cubicBezTo>
                  <a:pt x="35763" y="996950"/>
                  <a:pt x="35570" y="983898"/>
                  <a:pt x="38938" y="971550"/>
                </a:cubicBezTo>
                <a:cubicBezTo>
                  <a:pt x="40444" y="966028"/>
                  <a:pt x="48463" y="962987"/>
                  <a:pt x="48463" y="957263"/>
                </a:cubicBezTo>
                <a:cubicBezTo>
                  <a:pt x="48463" y="945706"/>
                  <a:pt x="41741" y="935137"/>
                  <a:pt x="38938" y="923925"/>
                </a:cubicBezTo>
                <a:cubicBezTo>
                  <a:pt x="30699" y="890970"/>
                  <a:pt x="40329" y="909344"/>
                  <a:pt x="24650" y="885825"/>
                </a:cubicBezTo>
                <a:cubicBezTo>
                  <a:pt x="23063" y="879475"/>
                  <a:pt x="22466" y="872791"/>
                  <a:pt x="19888" y="866775"/>
                </a:cubicBezTo>
                <a:cubicBezTo>
                  <a:pt x="17633" y="861514"/>
                  <a:pt x="12923" y="857607"/>
                  <a:pt x="10363" y="852488"/>
                </a:cubicBezTo>
                <a:cubicBezTo>
                  <a:pt x="8118" y="847998"/>
                  <a:pt x="7188" y="842963"/>
                  <a:pt x="5600" y="838200"/>
                </a:cubicBezTo>
                <a:cubicBezTo>
                  <a:pt x="7188" y="822325"/>
                  <a:pt x="7937" y="806344"/>
                  <a:pt x="10363" y="790575"/>
                </a:cubicBezTo>
                <a:cubicBezTo>
                  <a:pt x="11126" y="785613"/>
                  <a:pt x="13804" y="781131"/>
                  <a:pt x="15125" y="776288"/>
                </a:cubicBezTo>
                <a:cubicBezTo>
                  <a:pt x="18569" y="763658"/>
                  <a:pt x="21475" y="750888"/>
                  <a:pt x="24650" y="738188"/>
                </a:cubicBezTo>
                <a:cubicBezTo>
                  <a:pt x="27825" y="668338"/>
                  <a:pt x="28246" y="598308"/>
                  <a:pt x="34175" y="528638"/>
                </a:cubicBezTo>
                <a:cubicBezTo>
                  <a:pt x="34660" y="522935"/>
                  <a:pt x="40860" y="519320"/>
                  <a:pt x="43700" y="514350"/>
                </a:cubicBezTo>
                <a:cubicBezTo>
                  <a:pt x="47222" y="508186"/>
                  <a:pt x="50050" y="501650"/>
                  <a:pt x="53225" y="495300"/>
                </a:cubicBezTo>
                <a:cubicBezTo>
                  <a:pt x="51638" y="481013"/>
                  <a:pt x="53009" y="466076"/>
                  <a:pt x="48463" y="452438"/>
                </a:cubicBezTo>
                <a:cubicBezTo>
                  <a:pt x="44843" y="441578"/>
                  <a:pt x="29413" y="423863"/>
                  <a:pt x="29413" y="423863"/>
                </a:cubicBezTo>
                <a:cubicBezTo>
                  <a:pt x="31000" y="406400"/>
                  <a:pt x="31858" y="388856"/>
                  <a:pt x="34175" y="371475"/>
                </a:cubicBezTo>
                <a:cubicBezTo>
                  <a:pt x="36035" y="357526"/>
                  <a:pt x="40029" y="350988"/>
                  <a:pt x="43700" y="338138"/>
                </a:cubicBezTo>
                <a:cubicBezTo>
                  <a:pt x="45498" y="331844"/>
                  <a:pt x="46875" y="325438"/>
                  <a:pt x="48463" y="319088"/>
                </a:cubicBezTo>
                <a:cubicBezTo>
                  <a:pt x="45975" y="232005"/>
                  <a:pt x="56890" y="196182"/>
                  <a:pt x="38938" y="133350"/>
                </a:cubicBezTo>
                <a:cubicBezTo>
                  <a:pt x="37559" y="128523"/>
                  <a:pt x="35763" y="123825"/>
                  <a:pt x="34175" y="119063"/>
                </a:cubicBezTo>
                <a:cubicBezTo>
                  <a:pt x="37350" y="109538"/>
                  <a:pt x="38131" y="98842"/>
                  <a:pt x="43700" y="90488"/>
                </a:cubicBezTo>
                <a:cubicBezTo>
                  <a:pt x="51726" y="78448"/>
                  <a:pt x="55171" y="75995"/>
                  <a:pt x="57988" y="61913"/>
                </a:cubicBezTo>
                <a:cubicBezTo>
                  <a:pt x="58611" y="58800"/>
                  <a:pt x="27826" y="26987"/>
                  <a:pt x="67513" y="19050"/>
                </a:cubicBezTo>
                <a:close/>
              </a:path>
            </a:pathLst>
          </a:cu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人戴着帽子&#10;&#10;描述已自动生成">
            <a:extLst>
              <a:ext uri="{FF2B5EF4-FFF2-40B4-BE49-F238E27FC236}">
                <a16:creationId xmlns:a16="http://schemas.microsoft.com/office/drawing/2014/main" xmlns="" id="{C43DA3B6-73CD-4D4A-B521-1C4C1588CE5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847" y="1800226"/>
            <a:ext cx="1954529" cy="3257548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227F5D7F-9DEF-4022-B17A-BE0F837E9AA2}"/>
              </a:ext>
            </a:extLst>
          </p:cNvPr>
          <p:cNvSpPr txBox="1"/>
          <p:nvPr/>
        </p:nvSpPr>
        <p:spPr>
          <a:xfrm>
            <a:off x="7996181" y="1156645"/>
            <a:ext cx="284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806E5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400">
              <a:solidFill>
                <a:srgbClr val="806E5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84E93CE-9E73-4812-9B44-1421A1DE9551}"/>
              </a:ext>
            </a:extLst>
          </p:cNvPr>
          <p:cNvSpPr txBox="1"/>
          <p:nvPr/>
        </p:nvSpPr>
        <p:spPr>
          <a:xfrm>
            <a:off x="8344348" y="1642392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9EBB4284-C1D2-4717-AACF-6DCB751A5FBD}"/>
              </a:ext>
            </a:extLst>
          </p:cNvPr>
          <p:cNvSpPr txBox="1"/>
          <p:nvPr/>
        </p:nvSpPr>
        <p:spPr>
          <a:xfrm>
            <a:off x="8163185" y="2528371"/>
            <a:ext cx="2509260" cy="3172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lorem ipsum dolor sit amet, consectetuer adipiscing elit.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maecenas porttitor congue massa. fusce posuere,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magna sed pulvinar ultricies, purus lectus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malesuada libero, sit amet commodo magna eros quis urna. nunc viverra </a:t>
            </a:r>
          </a:p>
        </p:txBody>
      </p:sp>
    </p:spTree>
    <p:extLst>
      <p:ext uri="{BB962C8B-B14F-4D97-AF65-F5344CB8AC3E}">
        <p14:creationId xmlns:p14="http://schemas.microsoft.com/office/powerpoint/2010/main" val="1354926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C0C60FA-E70C-4FEE-8D0C-1EC325E6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03399E5-341D-4F0A-B380-1405116403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720318"/>
            <a:ext cx="3421674" cy="3417364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B1C0E93-5EC8-4601-A454-CF6925FD6E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8001" y="1720318"/>
            <a:ext cx="1752600" cy="3417364"/>
          </a:xfrm>
          <a:custGeom>
            <a:avLst/>
            <a:gdLst>
              <a:gd name="connsiteX0" fmla="*/ 1287480 w 1752600"/>
              <a:gd name="connsiteY0" fmla="*/ 1870100 h 3417364"/>
              <a:gd name="connsiteX1" fmla="*/ 1286226 w 1752600"/>
              <a:gd name="connsiteY1" fmla="*/ 1870937 h 3417364"/>
              <a:gd name="connsiteX2" fmla="*/ 1286569 w 1752600"/>
              <a:gd name="connsiteY2" fmla="*/ 1870690 h 3417364"/>
              <a:gd name="connsiteX3" fmla="*/ 1287480 w 1752600"/>
              <a:gd name="connsiteY3" fmla="*/ 1870100 h 3417364"/>
              <a:gd name="connsiteX4" fmla="*/ 0 w 1752600"/>
              <a:gd name="connsiteY4" fmla="*/ 0 h 3417364"/>
              <a:gd name="connsiteX5" fmla="*/ 1701800 w 1752600"/>
              <a:gd name="connsiteY5" fmla="*/ 0 h 3417364"/>
              <a:gd name="connsiteX6" fmla="*/ 1612900 w 1752600"/>
              <a:gd name="connsiteY6" fmla="*/ 208839 h 3417364"/>
              <a:gd name="connsiteX7" fmla="*/ 1587500 w 1752600"/>
              <a:gd name="connsiteY7" fmla="*/ 227824 h 3417364"/>
              <a:gd name="connsiteX8" fmla="*/ 1574800 w 1752600"/>
              <a:gd name="connsiteY8" fmla="*/ 246810 h 3417364"/>
              <a:gd name="connsiteX9" fmla="*/ 1536700 w 1752600"/>
              <a:gd name="connsiteY9" fmla="*/ 284781 h 3417364"/>
              <a:gd name="connsiteX10" fmla="*/ 1511300 w 1752600"/>
              <a:gd name="connsiteY10" fmla="*/ 386036 h 3417364"/>
              <a:gd name="connsiteX11" fmla="*/ 1485900 w 1752600"/>
              <a:gd name="connsiteY11" fmla="*/ 405021 h 3417364"/>
              <a:gd name="connsiteX12" fmla="*/ 1473200 w 1752600"/>
              <a:gd name="connsiteY12" fmla="*/ 430335 h 3417364"/>
              <a:gd name="connsiteX13" fmla="*/ 1460500 w 1752600"/>
              <a:gd name="connsiteY13" fmla="*/ 449320 h 3417364"/>
              <a:gd name="connsiteX14" fmla="*/ 1447800 w 1752600"/>
              <a:gd name="connsiteY14" fmla="*/ 480962 h 3417364"/>
              <a:gd name="connsiteX15" fmla="*/ 1422400 w 1752600"/>
              <a:gd name="connsiteY15" fmla="*/ 518933 h 3417364"/>
              <a:gd name="connsiteX16" fmla="*/ 1409700 w 1752600"/>
              <a:gd name="connsiteY16" fmla="*/ 544247 h 3417364"/>
              <a:gd name="connsiteX17" fmla="*/ 1396118 w 1752600"/>
              <a:gd name="connsiteY17" fmla="*/ 565326 h 3417364"/>
              <a:gd name="connsiteX18" fmla="*/ 1398135 w 1752600"/>
              <a:gd name="connsiteY18" fmla="*/ 560753 h 3417364"/>
              <a:gd name="connsiteX19" fmla="*/ 1399894 w 1752600"/>
              <a:gd name="connsiteY19" fmla="*/ 557176 h 3417364"/>
              <a:gd name="connsiteX20" fmla="*/ 1398224 w 1752600"/>
              <a:gd name="connsiteY20" fmla="*/ 560553 h 3417364"/>
              <a:gd name="connsiteX21" fmla="*/ 1398135 w 1752600"/>
              <a:gd name="connsiteY21" fmla="*/ 560753 h 3417364"/>
              <a:gd name="connsiteX22" fmla="*/ 1395296 w 1752600"/>
              <a:gd name="connsiteY22" fmla="*/ 566529 h 3417364"/>
              <a:gd name="connsiteX23" fmla="*/ 1384300 w 1752600"/>
              <a:gd name="connsiteY23" fmla="*/ 588546 h 3417364"/>
              <a:gd name="connsiteX24" fmla="*/ 1404868 w 1752600"/>
              <a:gd name="connsiteY24" fmla="*/ 712488 h 3417364"/>
              <a:gd name="connsiteX25" fmla="*/ 1405013 w 1752600"/>
              <a:gd name="connsiteY25" fmla="*/ 717553 h 3417364"/>
              <a:gd name="connsiteX26" fmla="*/ 1404984 w 1752600"/>
              <a:gd name="connsiteY26" fmla="*/ 717553 h 3417364"/>
              <a:gd name="connsiteX27" fmla="*/ 1405031 w 1752600"/>
              <a:gd name="connsiteY27" fmla="*/ 718179 h 3417364"/>
              <a:gd name="connsiteX28" fmla="*/ 1405013 w 1752600"/>
              <a:gd name="connsiteY28" fmla="*/ 717553 h 3417364"/>
              <a:gd name="connsiteX29" fmla="*/ 1406609 w 1752600"/>
              <a:gd name="connsiteY29" fmla="*/ 717510 h 3417364"/>
              <a:gd name="connsiteX30" fmla="*/ 1422400 w 1752600"/>
              <a:gd name="connsiteY30" fmla="*/ 746758 h 3417364"/>
              <a:gd name="connsiteX31" fmla="*/ 1435100 w 1752600"/>
              <a:gd name="connsiteY31" fmla="*/ 778400 h 3417364"/>
              <a:gd name="connsiteX32" fmla="*/ 1460500 w 1752600"/>
              <a:gd name="connsiteY32" fmla="*/ 797385 h 3417364"/>
              <a:gd name="connsiteX33" fmla="*/ 1397000 w 1752600"/>
              <a:gd name="connsiteY33" fmla="*/ 835356 h 3417364"/>
              <a:gd name="connsiteX34" fmla="*/ 1384300 w 1752600"/>
              <a:gd name="connsiteY34" fmla="*/ 866998 h 3417364"/>
              <a:gd name="connsiteX35" fmla="*/ 1371600 w 1752600"/>
              <a:gd name="connsiteY35" fmla="*/ 892312 h 3417364"/>
              <a:gd name="connsiteX36" fmla="*/ 1346200 w 1752600"/>
              <a:gd name="connsiteY36" fmla="*/ 917626 h 3417364"/>
              <a:gd name="connsiteX37" fmla="*/ 1333500 w 1752600"/>
              <a:gd name="connsiteY37" fmla="*/ 936611 h 3417364"/>
              <a:gd name="connsiteX38" fmla="*/ 1346200 w 1752600"/>
              <a:gd name="connsiteY38" fmla="*/ 1012552 h 3417364"/>
              <a:gd name="connsiteX39" fmla="*/ 1371600 w 1752600"/>
              <a:gd name="connsiteY39" fmla="*/ 1177092 h 3417364"/>
              <a:gd name="connsiteX40" fmla="*/ 1384300 w 1752600"/>
              <a:gd name="connsiteY40" fmla="*/ 1240377 h 3417364"/>
              <a:gd name="connsiteX41" fmla="*/ 1397000 w 1752600"/>
              <a:gd name="connsiteY41" fmla="*/ 1265691 h 3417364"/>
              <a:gd name="connsiteX42" fmla="*/ 1409700 w 1752600"/>
              <a:gd name="connsiteY42" fmla="*/ 1341632 h 3417364"/>
              <a:gd name="connsiteX43" fmla="*/ 1384300 w 1752600"/>
              <a:gd name="connsiteY43" fmla="*/ 1423902 h 3417364"/>
              <a:gd name="connsiteX44" fmla="*/ 1358900 w 1752600"/>
              <a:gd name="connsiteY44" fmla="*/ 1442887 h 3417364"/>
              <a:gd name="connsiteX45" fmla="*/ 1346200 w 1752600"/>
              <a:gd name="connsiteY45" fmla="*/ 1461873 h 3417364"/>
              <a:gd name="connsiteX46" fmla="*/ 1371600 w 1752600"/>
              <a:gd name="connsiteY46" fmla="*/ 1569456 h 3417364"/>
              <a:gd name="connsiteX47" fmla="*/ 1358900 w 1752600"/>
              <a:gd name="connsiteY47" fmla="*/ 1594770 h 3417364"/>
              <a:gd name="connsiteX48" fmla="*/ 1346200 w 1752600"/>
              <a:gd name="connsiteY48" fmla="*/ 1664383 h 3417364"/>
              <a:gd name="connsiteX49" fmla="*/ 1333500 w 1752600"/>
              <a:gd name="connsiteY49" fmla="*/ 1689697 h 3417364"/>
              <a:gd name="connsiteX50" fmla="*/ 1320800 w 1752600"/>
              <a:gd name="connsiteY50" fmla="*/ 1835251 h 3417364"/>
              <a:gd name="connsiteX51" fmla="*/ 1295400 w 1752600"/>
              <a:gd name="connsiteY51" fmla="*/ 1854237 h 3417364"/>
              <a:gd name="connsiteX52" fmla="*/ 1283930 w 1752600"/>
              <a:gd name="connsiteY52" fmla="*/ 1872469 h 3417364"/>
              <a:gd name="connsiteX53" fmla="*/ 1286226 w 1752600"/>
              <a:gd name="connsiteY53" fmla="*/ 1870937 h 3417364"/>
              <a:gd name="connsiteX54" fmla="*/ 1277680 w 1752600"/>
              <a:gd name="connsiteY54" fmla="*/ 1877104 h 3417364"/>
              <a:gd name="connsiteX55" fmla="*/ 1257300 w 1752600"/>
              <a:gd name="connsiteY55" fmla="*/ 1892207 h 3417364"/>
              <a:gd name="connsiteX56" fmla="*/ 1231900 w 1752600"/>
              <a:gd name="connsiteY56" fmla="*/ 1936506 h 3417364"/>
              <a:gd name="connsiteX57" fmla="*/ 1193800 w 1752600"/>
              <a:gd name="connsiteY57" fmla="*/ 1955492 h 3417364"/>
              <a:gd name="connsiteX58" fmla="*/ 1168400 w 1752600"/>
              <a:gd name="connsiteY58" fmla="*/ 1993463 h 3417364"/>
              <a:gd name="connsiteX59" fmla="*/ 1155700 w 1752600"/>
              <a:gd name="connsiteY59" fmla="*/ 2056747 h 3417364"/>
              <a:gd name="connsiteX60" fmla="*/ 1104900 w 1752600"/>
              <a:gd name="connsiteY60" fmla="*/ 2094718 h 3417364"/>
              <a:gd name="connsiteX61" fmla="*/ 1092200 w 1752600"/>
              <a:gd name="connsiteY61" fmla="*/ 2113703 h 3417364"/>
              <a:gd name="connsiteX62" fmla="*/ 1054100 w 1752600"/>
              <a:gd name="connsiteY62" fmla="*/ 2151674 h 3417364"/>
              <a:gd name="connsiteX63" fmla="*/ 1054100 w 1752600"/>
              <a:gd name="connsiteY63" fmla="*/ 2214958 h 3417364"/>
              <a:gd name="connsiteX64" fmla="*/ 1066800 w 1752600"/>
              <a:gd name="connsiteY64" fmla="*/ 2506067 h 3417364"/>
              <a:gd name="connsiteX65" fmla="*/ 1117600 w 1752600"/>
              <a:gd name="connsiteY65" fmla="*/ 2544038 h 3417364"/>
              <a:gd name="connsiteX66" fmla="*/ 1181100 w 1752600"/>
              <a:gd name="connsiteY66" fmla="*/ 2600994 h 3417364"/>
              <a:gd name="connsiteX67" fmla="*/ 1193800 w 1752600"/>
              <a:gd name="connsiteY67" fmla="*/ 2714906 h 3417364"/>
              <a:gd name="connsiteX68" fmla="*/ 1219200 w 1752600"/>
              <a:gd name="connsiteY68" fmla="*/ 2733891 h 3417364"/>
              <a:gd name="connsiteX69" fmla="*/ 1231900 w 1752600"/>
              <a:gd name="connsiteY69" fmla="*/ 2752877 h 3417364"/>
              <a:gd name="connsiteX70" fmla="*/ 1257300 w 1752600"/>
              <a:gd name="connsiteY70" fmla="*/ 2771862 h 3417364"/>
              <a:gd name="connsiteX71" fmla="*/ 1270000 w 1752600"/>
              <a:gd name="connsiteY71" fmla="*/ 2790847 h 3417364"/>
              <a:gd name="connsiteX72" fmla="*/ 1282700 w 1752600"/>
              <a:gd name="connsiteY72" fmla="*/ 2822490 h 3417364"/>
              <a:gd name="connsiteX73" fmla="*/ 1320800 w 1752600"/>
              <a:gd name="connsiteY73" fmla="*/ 2835147 h 3417364"/>
              <a:gd name="connsiteX74" fmla="*/ 1358900 w 1752600"/>
              <a:gd name="connsiteY74" fmla="*/ 2879446 h 3417364"/>
              <a:gd name="connsiteX75" fmla="*/ 1384300 w 1752600"/>
              <a:gd name="connsiteY75" fmla="*/ 2904760 h 3417364"/>
              <a:gd name="connsiteX76" fmla="*/ 1409700 w 1752600"/>
              <a:gd name="connsiteY76" fmla="*/ 2936402 h 3417364"/>
              <a:gd name="connsiteX77" fmla="*/ 1435100 w 1752600"/>
              <a:gd name="connsiteY77" fmla="*/ 2993358 h 3417364"/>
              <a:gd name="connsiteX78" fmla="*/ 1447800 w 1752600"/>
              <a:gd name="connsiteY78" fmla="*/ 3018672 h 3417364"/>
              <a:gd name="connsiteX79" fmla="*/ 1524000 w 1752600"/>
              <a:gd name="connsiteY79" fmla="*/ 3037657 h 3417364"/>
              <a:gd name="connsiteX80" fmla="*/ 1562100 w 1752600"/>
              <a:gd name="connsiteY80" fmla="*/ 3081956 h 3417364"/>
              <a:gd name="connsiteX81" fmla="*/ 1587500 w 1752600"/>
              <a:gd name="connsiteY81" fmla="*/ 3119927 h 3417364"/>
              <a:gd name="connsiteX82" fmla="*/ 1638300 w 1752600"/>
              <a:gd name="connsiteY82" fmla="*/ 3164226 h 3417364"/>
              <a:gd name="connsiteX83" fmla="*/ 1651000 w 1752600"/>
              <a:gd name="connsiteY83" fmla="*/ 3189540 h 3417364"/>
              <a:gd name="connsiteX84" fmla="*/ 1663700 w 1752600"/>
              <a:gd name="connsiteY84" fmla="*/ 3290795 h 3417364"/>
              <a:gd name="connsiteX85" fmla="*/ 1727200 w 1752600"/>
              <a:gd name="connsiteY85" fmla="*/ 3328766 h 3417364"/>
              <a:gd name="connsiteX86" fmla="*/ 1739900 w 1752600"/>
              <a:gd name="connsiteY86" fmla="*/ 3385722 h 3417364"/>
              <a:gd name="connsiteX87" fmla="*/ 1752600 w 1752600"/>
              <a:gd name="connsiteY87" fmla="*/ 3404707 h 3417364"/>
              <a:gd name="connsiteX88" fmla="*/ 1743659 w 1752600"/>
              <a:gd name="connsiteY88" fmla="*/ 3417364 h 3417364"/>
              <a:gd name="connsiteX89" fmla="*/ 0 w 1752600"/>
              <a:gd name="connsiteY89" fmla="*/ 3417364 h 341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52600" h="3417364">
                <a:moveTo>
                  <a:pt x="1287480" y="1870100"/>
                </a:moveTo>
                <a:lnTo>
                  <a:pt x="1286226" y="1870937"/>
                </a:lnTo>
                <a:lnTo>
                  <a:pt x="1286569" y="1870690"/>
                </a:lnTo>
                <a:cubicBezTo>
                  <a:pt x="1288007" y="1869681"/>
                  <a:pt x="1288115" y="1869644"/>
                  <a:pt x="1287480" y="1870100"/>
                </a:cubicBezTo>
                <a:close/>
                <a:moveTo>
                  <a:pt x="0" y="0"/>
                </a:moveTo>
                <a:lnTo>
                  <a:pt x="1701800" y="0"/>
                </a:lnTo>
                <a:cubicBezTo>
                  <a:pt x="1689100" y="42190"/>
                  <a:pt x="1663893" y="14029"/>
                  <a:pt x="1612900" y="208839"/>
                </a:cubicBezTo>
                <a:cubicBezTo>
                  <a:pt x="1610926" y="216381"/>
                  <a:pt x="1594326" y="221022"/>
                  <a:pt x="1587500" y="227824"/>
                </a:cubicBezTo>
                <a:cubicBezTo>
                  <a:pt x="1581513" y="233791"/>
                  <a:pt x="1580787" y="240843"/>
                  <a:pt x="1574800" y="246810"/>
                </a:cubicBezTo>
                <a:cubicBezTo>
                  <a:pt x="1525561" y="295881"/>
                  <a:pt x="1568622" y="237060"/>
                  <a:pt x="1536700" y="284781"/>
                </a:cubicBezTo>
                <a:cubicBezTo>
                  <a:pt x="1535710" y="289219"/>
                  <a:pt x="1517696" y="375412"/>
                  <a:pt x="1511300" y="386036"/>
                </a:cubicBezTo>
                <a:cubicBezTo>
                  <a:pt x="1506914" y="393321"/>
                  <a:pt x="1494367" y="398693"/>
                  <a:pt x="1485900" y="405021"/>
                </a:cubicBezTo>
                <a:cubicBezTo>
                  <a:pt x="1481667" y="413459"/>
                  <a:pt x="1477995" y="421972"/>
                  <a:pt x="1473200" y="430335"/>
                </a:cubicBezTo>
                <a:cubicBezTo>
                  <a:pt x="1469522" y="436749"/>
                  <a:pt x="1463747" y="442849"/>
                  <a:pt x="1460500" y="449320"/>
                </a:cubicBezTo>
                <a:cubicBezTo>
                  <a:pt x="1455265" y="459755"/>
                  <a:pt x="1453480" y="470585"/>
                  <a:pt x="1447800" y="480962"/>
                </a:cubicBezTo>
                <a:cubicBezTo>
                  <a:pt x="1440755" y="493834"/>
                  <a:pt x="1428894" y="505990"/>
                  <a:pt x="1422400" y="518933"/>
                </a:cubicBezTo>
                <a:cubicBezTo>
                  <a:pt x="1418167" y="527371"/>
                  <a:pt x="1414495" y="535884"/>
                  <a:pt x="1409700" y="544247"/>
                </a:cubicBezTo>
                <a:cubicBezTo>
                  <a:pt x="1396035" y="568080"/>
                  <a:pt x="1394630" y="569138"/>
                  <a:pt x="1396118" y="565326"/>
                </a:cubicBezTo>
                <a:lnTo>
                  <a:pt x="1398135" y="560753"/>
                </a:lnTo>
                <a:lnTo>
                  <a:pt x="1399894" y="557176"/>
                </a:lnTo>
                <a:cubicBezTo>
                  <a:pt x="1401289" y="554279"/>
                  <a:pt x="1399807" y="557173"/>
                  <a:pt x="1398224" y="560553"/>
                </a:cubicBezTo>
                <a:lnTo>
                  <a:pt x="1398135" y="560753"/>
                </a:lnTo>
                <a:lnTo>
                  <a:pt x="1395296" y="566529"/>
                </a:lnTo>
                <a:cubicBezTo>
                  <a:pt x="1392812" y="571536"/>
                  <a:pt x="1389263" y="578654"/>
                  <a:pt x="1384300" y="588546"/>
                </a:cubicBezTo>
                <a:cubicBezTo>
                  <a:pt x="1399939" y="670373"/>
                  <a:pt x="1403972" y="701340"/>
                  <a:pt x="1404868" y="712488"/>
                </a:cubicBezTo>
                <a:lnTo>
                  <a:pt x="1405013" y="717553"/>
                </a:lnTo>
                <a:lnTo>
                  <a:pt x="1404984" y="717553"/>
                </a:lnTo>
                <a:cubicBezTo>
                  <a:pt x="1404825" y="718048"/>
                  <a:pt x="1404946" y="718640"/>
                  <a:pt x="1405031" y="718179"/>
                </a:cubicBezTo>
                <a:lnTo>
                  <a:pt x="1405013" y="717553"/>
                </a:lnTo>
                <a:lnTo>
                  <a:pt x="1406609" y="717510"/>
                </a:lnTo>
                <a:cubicBezTo>
                  <a:pt x="1408667" y="719207"/>
                  <a:pt x="1413094" y="725891"/>
                  <a:pt x="1422400" y="746758"/>
                </a:cubicBezTo>
                <a:cubicBezTo>
                  <a:pt x="1427083" y="757258"/>
                  <a:pt x="1427521" y="768329"/>
                  <a:pt x="1435100" y="778400"/>
                </a:cubicBezTo>
                <a:cubicBezTo>
                  <a:pt x="1440459" y="785521"/>
                  <a:pt x="1452033" y="791057"/>
                  <a:pt x="1460500" y="797385"/>
                </a:cubicBezTo>
                <a:cubicBezTo>
                  <a:pt x="1440735" y="807234"/>
                  <a:pt x="1407609" y="821259"/>
                  <a:pt x="1397000" y="835356"/>
                </a:cubicBezTo>
                <a:cubicBezTo>
                  <a:pt x="1389421" y="845427"/>
                  <a:pt x="1388983" y="856498"/>
                  <a:pt x="1384300" y="866998"/>
                </a:cubicBezTo>
                <a:cubicBezTo>
                  <a:pt x="1380514" y="875489"/>
                  <a:pt x="1377729" y="884168"/>
                  <a:pt x="1371600" y="892312"/>
                </a:cubicBezTo>
                <a:cubicBezTo>
                  <a:pt x="1364953" y="901145"/>
                  <a:pt x="1353658" y="908955"/>
                  <a:pt x="1346200" y="917626"/>
                </a:cubicBezTo>
                <a:cubicBezTo>
                  <a:pt x="1340927" y="923757"/>
                  <a:pt x="1337733" y="930283"/>
                  <a:pt x="1333500" y="936611"/>
                </a:cubicBezTo>
                <a:cubicBezTo>
                  <a:pt x="1337733" y="961925"/>
                  <a:pt x="1343292" y="987192"/>
                  <a:pt x="1346200" y="1012552"/>
                </a:cubicBezTo>
                <a:cubicBezTo>
                  <a:pt x="1364519" y="1172303"/>
                  <a:pt x="1327389" y="1111001"/>
                  <a:pt x="1371600" y="1177092"/>
                </a:cubicBezTo>
                <a:cubicBezTo>
                  <a:pt x="1375833" y="1198187"/>
                  <a:pt x="1378283" y="1219390"/>
                  <a:pt x="1384300" y="1240377"/>
                </a:cubicBezTo>
                <a:cubicBezTo>
                  <a:pt x="1386768" y="1248987"/>
                  <a:pt x="1394835" y="1257060"/>
                  <a:pt x="1397000" y="1265691"/>
                </a:cubicBezTo>
                <a:cubicBezTo>
                  <a:pt x="1403323" y="1290896"/>
                  <a:pt x="1405467" y="1316318"/>
                  <a:pt x="1409700" y="1341632"/>
                </a:cubicBezTo>
                <a:cubicBezTo>
                  <a:pt x="1401233" y="1369055"/>
                  <a:pt x="1397805" y="1396985"/>
                  <a:pt x="1384300" y="1423902"/>
                </a:cubicBezTo>
                <a:cubicBezTo>
                  <a:pt x="1380598" y="1431281"/>
                  <a:pt x="1365726" y="1436084"/>
                  <a:pt x="1358900" y="1442887"/>
                </a:cubicBezTo>
                <a:cubicBezTo>
                  <a:pt x="1352913" y="1448854"/>
                  <a:pt x="1350433" y="1455544"/>
                  <a:pt x="1346200" y="1461873"/>
                </a:cubicBezTo>
                <a:cubicBezTo>
                  <a:pt x="1362760" y="1503133"/>
                  <a:pt x="1371600" y="1518904"/>
                  <a:pt x="1371600" y="1569456"/>
                </a:cubicBezTo>
                <a:cubicBezTo>
                  <a:pt x="1371600" y="1578154"/>
                  <a:pt x="1363133" y="1586332"/>
                  <a:pt x="1358900" y="1594770"/>
                </a:cubicBezTo>
                <a:cubicBezTo>
                  <a:pt x="1354667" y="1617975"/>
                  <a:pt x="1352380" y="1641287"/>
                  <a:pt x="1346200" y="1664383"/>
                </a:cubicBezTo>
                <a:cubicBezTo>
                  <a:pt x="1343893" y="1673004"/>
                  <a:pt x="1334789" y="1681023"/>
                  <a:pt x="1333500" y="1689697"/>
                </a:cubicBezTo>
                <a:cubicBezTo>
                  <a:pt x="1326301" y="1738128"/>
                  <a:pt x="1331971" y="1787007"/>
                  <a:pt x="1320800" y="1835251"/>
                </a:cubicBezTo>
                <a:cubicBezTo>
                  <a:pt x="1319050" y="1842807"/>
                  <a:pt x="1302226" y="1847434"/>
                  <a:pt x="1295400" y="1854237"/>
                </a:cubicBezTo>
                <a:cubicBezTo>
                  <a:pt x="1269110" y="1880437"/>
                  <a:pt x="1277783" y="1876328"/>
                  <a:pt x="1283930" y="1872469"/>
                </a:cubicBezTo>
                <a:lnTo>
                  <a:pt x="1286226" y="1870937"/>
                </a:lnTo>
                <a:lnTo>
                  <a:pt x="1277680" y="1877104"/>
                </a:lnTo>
                <a:cubicBezTo>
                  <a:pt x="1272997" y="1880531"/>
                  <a:pt x="1266399" y="1885406"/>
                  <a:pt x="1257300" y="1892207"/>
                </a:cubicBezTo>
                <a:cubicBezTo>
                  <a:pt x="1255606" y="1895583"/>
                  <a:pt x="1239188" y="1931059"/>
                  <a:pt x="1231900" y="1936506"/>
                </a:cubicBezTo>
                <a:cubicBezTo>
                  <a:pt x="1221937" y="1943953"/>
                  <a:pt x="1206500" y="1949163"/>
                  <a:pt x="1193800" y="1955492"/>
                </a:cubicBezTo>
                <a:cubicBezTo>
                  <a:pt x="1185333" y="1968149"/>
                  <a:pt x="1171064" y="1980187"/>
                  <a:pt x="1168400" y="1993463"/>
                </a:cubicBezTo>
                <a:cubicBezTo>
                  <a:pt x="1164167" y="2014557"/>
                  <a:pt x="1168390" y="2036512"/>
                  <a:pt x="1155700" y="2056747"/>
                </a:cubicBezTo>
                <a:cubicBezTo>
                  <a:pt x="1146595" y="2071266"/>
                  <a:pt x="1114553" y="2080287"/>
                  <a:pt x="1104900" y="2094718"/>
                </a:cubicBezTo>
                <a:cubicBezTo>
                  <a:pt x="1100667" y="2101046"/>
                  <a:pt x="1098187" y="2107736"/>
                  <a:pt x="1092200" y="2113703"/>
                </a:cubicBezTo>
                <a:cubicBezTo>
                  <a:pt x="1042961" y="2162774"/>
                  <a:pt x="1086022" y="2103954"/>
                  <a:pt x="1054100" y="2151674"/>
                </a:cubicBezTo>
                <a:cubicBezTo>
                  <a:pt x="1083599" y="2210472"/>
                  <a:pt x="1054100" y="2137375"/>
                  <a:pt x="1054100" y="2214958"/>
                </a:cubicBezTo>
                <a:cubicBezTo>
                  <a:pt x="1054100" y="2312017"/>
                  <a:pt x="1059015" y="2409085"/>
                  <a:pt x="1066800" y="2506067"/>
                </a:cubicBezTo>
                <a:cubicBezTo>
                  <a:pt x="1069047" y="2534057"/>
                  <a:pt x="1077355" y="2530668"/>
                  <a:pt x="1117600" y="2544038"/>
                </a:cubicBezTo>
                <a:cubicBezTo>
                  <a:pt x="1175826" y="2587559"/>
                  <a:pt x="1158747" y="2567578"/>
                  <a:pt x="1181100" y="2600994"/>
                </a:cubicBezTo>
                <a:cubicBezTo>
                  <a:pt x="1185333" y="2638965"/>
                  <a:pt x="1183007" y="2677259"/>
                  <a:pt x="1193800" y="2714906"/>
                </a:cubicBezTo>
                <a:cubicBezTo>
                  <a:pt x="1195959" y="2722435"/>
                  <a:pt x="1212374" y="2727088"/>
                  <a:pt x="1219200" y="2733891"/>
                </a:cubicBezTo>
                <a:cubicBezTo>
                  <a:pt x="1225187" y="2739858"/>
                  <a:pt x="1225913" y="2746910"/>
                  <a:pt x="1231900" y="2752877"/>
                </a:cubicBezTo>
                <a:cubicBezTo>
                  <a:pt x="1238726" y="2759680"/>
                  <a:pt x="1250474" y="2765059"/>
                  <a:pt x="1257300" y="2771862"/>
                </a:cubicBezTo>
                <a:cubicBezTo>
                  <a:pt x="1263287" y="2777829"/>
                  <a:pt x="1266753" y="2784376"/>
                  <a:pt x="1270000" y="2790847"/>
                </a:cubicBezTo>
                <a:cubicBezTo>
                  <a:pt x="1275235" y="2801282"/>
                  <a:pt x="1271990" y="2813150"/>
                  <a:pt x="1282700" y="2822490"/>
                </a:cubicBezTo>
                <a:cubicBezTo>
                  <a:pt x="1290273" y="2829093"/>
                  <a:pt x="1308100" y="2830927"/>
                  <a:pt x="1320800" y="2835147"/>
                </a:cubicBezTo>
                <a:cubicBezTo>
                  <a:pt x="1372274" y="2873621"/>
                  <a:pt x="1323753" y="2832742"/>
                  <a:pt x="1358900" y="2879446"/>
                </a:cubicBezTo>
                <a:cubicBezTo>
                  <a:pt x="1365547" y="2888279"/>
                  <a:pt x="1376611" y="2896139"/>
                  <a:pt x="1384300" y="2904760"/>
                </a:cubicBezTo>
                <a:cubicBezTo>
                  <a:pt x="1393559" y="2915140"/>
                  <a:pt x="1401233" y="2925854"/>
                  <a:pt x="1409700" y="2936402"/>
                </a:cubicBezTo>
                <a:cubicBezTo>
                  <a:pt x="1432619" y="3004926"/>
                  <a:pt x="1410088" y="2949736"/>
                  <a:pt x="1435100" y="2993358"/>
                </a:cubicBezTo>
                <a:cubicBezTo>
                  <a:pt x="1439895" y="3001721"/>
                  <a:pt x="1438118" y="3011435"/>
                  <a:pt x="1447800" y="3018672"/>
                </a:cubicBezTo>
                <a:cubicBezTo>
                  <a:pt x="1461868" y="3029187"/>
                  <a:pt x="1502266" y="3034047"/>
                  <a:pt x="1524000" y="3037657"/>
                </a:cubicBezTo>
                <a:cubicBezTo>
                  <a:pt x="1557595" y="3104620"/>
                  <a:pt x="1511983" y="3025766"/>
                  <a:pt x="1562100" y="3081956"/>
                </a:cubicBezTo>
                <a:cubicBezTo>
                  <a:pt x="1572974" y="3094148"/>
                  <a:pt x="1575526" y="3107994"/>
                  <a:pt x="1587500" y="3119927"/>
                </a:cubicBezTo>
                <a:cubicBezTo>
                  <a:pt x="1619726" y="3152044"/>
                  <a:pt x="1602398" y="3137391"/>
                  <a:pt x="1638300" y="3164226"/>
                </a:cubicBezTo>
                <a:cubicBezTo>
                  <a:pt x="1642533" y="3172664"/>
                  <a:pt x="1649263" y="3180885"/>
                  <a:pt x="1651000" y="3189540"/>
                </a:cubicBezTo>
                <a:cubicBezTo>
                  <a:pt x="1657753" y="3223190"/>
                  <a:pt x="1653116" y="3257391"/>
                  <a:pt x="1663700" y="3290795"/>
                </a:cubicBezTo>
                <a:cubicBezTo>
                  <a:pt x="1667015" y="3301258"/>
                  <a:pt x="1716017" y="3323193"/>
                  <a:pt x="1727200" y="3328766"/>
                </a:cubicBezTo>
                <a:cubicBezTo>
                  <a:pt x="1731433" y="3347751"/>
                  <a:pt x="1733598" y="3366880"/>
                  <a:pt x="1739900" y="3385722"/>
                </a:cubicBezTo>
                <a:cubicBezTo>
                  <a:pt x="1742101" y="3392302"/>
                  <a:pt x="1752600" y="3398036"/>
                  <a:pt x="1752600" y="3404707"/>
                </a:cubicBezTo>
                <a:lnTo>
                  <a:pt x="1743659" y="3417364"/>
                </a:lnTo>
                <a:lnTo>
                  <a:pt x="0" y="3417364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1969840-E56B-4C71-8DDC-DE3993015B76}"/>
              </a:ext>
            </a:extLst>
          </p:cNvPr>
          <p:cNvSpPr txBox="1"/>
          <p:nvPr/>
        </p:nvSpPr>
        <p:spPr>
          <a:xfrm>
            <a:off x="797203" y="1990598"/>
            <a:ext cx="284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TEXT HERE</a:t>
            </a:r>
            <a:endParaRPr lang="zh-CN" altLang="en-US" sz="2000" spc="3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A7FF99E0-07FE-4B52-BD59-73E747FFFFD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56" y="2590545"/>
            <a:ext cx="2220564" cy="22253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3CC50A3-6F1B-482E-8407-52C7258F56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325" y="1720318"/>
            <a:ext cx="3421674" cy="3417364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3" name="图片 22" descr="图片包含 游戏机, 男人, 水, 鸟&#10;&#10;描述已自动生成">
            <a:extLst>
              <a:ext uri="{FF2B5EF4-FFF2-40B4-BE49-F238E27FC236}">
                <a16:creationId xmlns:a16="http://schemas.microsoft.com/office/drawing/2014/main" xmlns="" id="{4D9B34D4-A7F8-410B-8064-E82E2468D02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96515" y="2585564"/>
            <a:ext cx="3153295" cy="1686872"/>
          </a:xfrm>
          <a:custGeom>
            <a:avLst/>
            <a:gdLst>
              <a:gd name="connsiteX0" fmla="*/ 373699 w 2762251"/>
              <a:gd name="connsiteY0" fmla="*/ 985 h 1203325"/>
              <a:gd name="connsiteX1" fmla="*/ 385628 w 2762251"/>
              <a:gd name="connsiteY1" fmla="*/ 1470 h 1203325"/>
              <a:gd name="connsiteX2" fmla="*/ 389453 w 2762251"/>
              <a:gd name="connsiteY2" fmla="*/ 1723 h 1203325"/>
              <a:gd name="connsiteX3" fmla="*/ 375604 w 2762251"/>
              <a:gd name="connsiteY3" fmla="*/ 1177 h 1203325"/>
              <a:gd name="connsiteX4" fmla="*/ 373699 w 2762251"/>
              <a:gd name="connsiteY4" fmla="*/ 985 h 1203325"/>
              <a:gd name="connsiteX5" fmla="*/ 2020683 w 2762251"/>
              <a:gd name="connsiteY5" fmla="*/ 0 h 1203325"/>
              <a:gd name="connsiteX6" fmla="*/ 2173433 w 2762251"/>
              <a:gd name="connsiteY6" fmla="*/ 4329 h 1203325"/>
              <a:gd name="connsiteX7" fmla="*/ 2196062 w 2762251"/>
              <a:gd name="connsiteY7" fmla="*/ 6493 h 1203325"/>
              <a:gd name="connsiteX8" fmla="*/ 2286580 w 2762251"/>
              <a:gd name="connsiteY8" fmla="*/ 8657 h 1203325"/>
              <a:gd name="connsiteX9" fmla="*/ 2512876 w 2762251"/>
              <a:gd name="connsiteY9" fmla="*/ 6493 h 1203325"/>
              <a:gd name="connsiteX10" fmla="*/ 2569450 w 2762251"/>
              <a:gd name="connsiteY10" fmla="*/ 8657 h 1203325"/>
              <a:gd name="connsiteX11" fmla="*/ 2716542 w 2762251"/>
              <a:gd name="connsiteY11" fmla="*/ 10822 h 1203325"/>
              <a:gd name="connsiteX12" fmla="*/ 2733513 w 2762251"/>
              <a:gd name="connsiteY12" fmla="*/ 17314 h 1203325"/>
              <a:gd name="connsiteX13" fmla="*/ 2750486 w 2762251"/>
              <a:gd name="connsiteY13" fmla="*/ 38957 h 1203325"/>
              <a:gd name="connsiteX14" fmla="*/ 2756143 w 2762251"/>
              <a:gd name="connsiteY14" fmla="*/ 62764 h 1203325"/>
              <a:gd name="connsiteX15" fmla="*/ 2761801 w 2762251"/>
              <a:gd name="connsiteY15" fmla="*/ 75749 h 1203325"/>
              <a:gd name="connsiteX16" fmla="*/ 2756143 w 2762251"/>
              <a:gd name="connsiteY16" fmla="*/ 121199 h 1203325"/>
              <a:gd name="connsiteX17" fmla="*/ 2744828 w 2762251"/>
              <a:gd name="connsiteY17" fmla="*/ 129856 h 1203325"/>
              <a:gd name="connsiteX18" fmla="*/ 2750486 w 2762251"/>
              <a:gd name="connsiteY18" fmla="*/ 173140 h 1203325"/>
              <a:gd name="connsiteX19" fmla="*/ 2756143 w 2762251"/>
              <a:gd name="connsiteY19" fmla="*/ 179634 h 1203325"/>
              <a:gd name="connsiteX20" fmla="*/ 2744828 w 2762251"/>
              <a:gd name="connsiteY20" fmla="*/ 205604 h 1203325"/>
              <a:gd name="connsiteX21" fmla="*/ 2733513 w 2762251"/>
              <a:gd name="connsiteY21" fmla="*/ 212097 h 1203325"/>
              <a:gd name="connsiteX22" fmla="*/ 2727857 w 2762251"/>
              <a:gd name="connsiteY22" fmla="*/ 218590 h 1203325"/>
              <a:gd name="connsiteX23" fmla="*/ 2716542 w 2762251"/>
              <a:gd name="connsiteY23" fmla="*/ 225083 h 1203325"/>
              <a:gd name="connsiteX24" fmla="*/ 2733513 w 2762251"/>
              <a:gd name="connsiteY24" fmla="*/ 240233 h 1203325"/>
              <a:gd name="connsiteX25" fmla="*/ 2739171 w 2762251"/>
              <a:gd name="connsiteY25" fmla="*/ 246725 h 1203325"/>
              <a:gd name="connsiteX26" fmla="*/ 2733513 w 2762251"/>
              <a:gd name="connsiteY26" fmla="*/ 259711 h 1203325"/>
              <a:gd name="connsiteX27" fmla="*/ 2699569 w 2762251"/>
              <a:gd name="connsiteY27" fmla="*/ 268368 h 1203325"/>
              <a:gd name="connsiteX28" fmla="*/ 2710884 w 2762251"/>
              <a:gd name="connsiteY28" fmla="*/ 287846 h 1203325"/>
              <a:gd name="connsiteX29" fmla="*/ 2722199 w 2762251"/>
              <a:gd name="connsiteY29" fmla="*/ 296503 h 1203325"/>
              <a:gd name="connsiteX30" fmla="*/ 2733513 w 2762251"/>
              <a:gd name="connsiteY30" fmla="*/ 307324 h 1203325"/>
              <a:gd name="connsiteX31" fmla="*/ 2739171 w 2762251"/>
              <a:gd name="connsiteY31" fmla="*/ 313817 h 1203325"/>
              <a:gd name="connsiteX32" fmla="*/ 2750486 w 2762251"/>
              <a:gd name="connsiteY32" fmla="*/ 320310 h 1203325"/>
              <a:gd name="connsiteX33" fmla="*/ 2756143 w 2762251"/>
              <a:gd name="connsiteY33" fmla="*/ 328967 h 1203325"/>
              <a:gd name="connsiteX34" fmla="*/ 2722199 w 2762251"/>
              <a:gd name="connsiteY34" fmla="*/ 352774 h 1203325"/>
              <a:gd name="connsiteX35" fmla="*/ 2710884 w 2762251"/>
              <a:gd name="connsiteY35" fmla="*/ 385237 h 1203325"/>
              <a:gd name="connsiteX36" fmla="*/ 2693912 w 2762251"/>
              <a:gd name="connsiteY36" fmla="*/ 398223 h 1203325"/>
              <a:gd name="connsiteX37" fmla="*/ 2676940 w 2762251"/>
              <a:gd name="connsiteY37" fmla="*/ 400388 h 1203325"/>
              <a:gd name="connsiteX38" fmla="*/ 2637338 w 2762251"/>
              <a:gd name="connsiteY38" fmla="*/ 402552 h 1203325"/>
              <a:gd name="connsiteX39" fmla="*/ 2620366 w 2762251"/>
              <a:gd name="connsiteY39" fmla="*/ 409045 h 1203325"/>
              <a:gd name="connsiteX40" fmla="*/ 2671283 w 2762251"/>
              <a:gd name="connsiteY40" fmla="*/ 430687 h 1203325"/>
              <a:gd name="connsiteX41" fmla="*/ 2659968 w 2762251"/>
              <a:gd name="connsiteY41" fmla="*/ 437179 h 1203325"/>
              <a:gd name="connsiteX42" fmla="*/ 2693912 w 2762251"/>
              <a:gd name="connsiteY42" fmla="*/ 465315 h 1203325"/>
              <a:gd name="connsiteX43" fmla="*/ 2733513 w 2762251"/>
              <a:gd name="connsiteY43" fmla="*/ 484793 h 1203325"/>
              <a:gd name="connsiteX44" fmla="*/ 2744828 w 2762251"/>
              <a:gd name="connsiteY44" fmla="*/ 510764 h 1203325"/>
              <a:gd name="connsiteX45" fmla="*/ 2744828 w 2762251"/>
              <a:gd name="connsiteY45" fmla="*/ 584349 h 1203325"/>
              <a:gd name="connsiteX46" fmla="*/ 2722199 w 2762251"/>
              <a:gd name="connsiteY46" fmla="*/ 616813 h 1203325"/>
              <a:gd name="connsiteX47" fmla="*/ 2727857 w 2762251"/>
              <a:gd name="connsiteY47" fmla="*/ 629798 h 1203325"/>
              <a:gd name="connsiteX48" fmla="*/ 2733513 w 2762251"/>
              <a:gd name="connsiteY48" fmla="*/ 636291 h 1203325"/>
              <a:gd name="connsiteX49" fmla="*/ 2739171 w 2762251"/>
              <a:gd name="connsiteY49" fmla="*/ 644948 h 1203325"/>
              <a:gd name="connsiteX50" fmla="*/ 2733513 w 2762251"/>
              <a:gd name="connsiteY50" fmla="*/ 668755 h 1203325"/>
              <a:gd name="connsiteX51" fmla="*/ 2705227 w 2762251"/>
              <a:gd name="connsiteY51" fmla="*/ 670919 h 1203325"/>
              <a:gd name="connsiteX52" fmla="*/ 2682598 w 2762251"/>
              <a:gd name="connsiteY52" fmla="*/ 675247 h 1203325"/>
              <a:gd name="connsiteX53" fmla="*/ 2665625 w 2762251"/>
              <a:gd name="connsiteY53" fmla="*/ 677412 h 1203325"/>
              <a:gd name="connsiteX54" fmla="*/ 2654310 w 2762251"/>
              <a:gd name="connsiteY54" fmla="*/ 688233 h 1203325"/>
              <a:gd name="connsiteX55" fmla="*/ 2665625 w 2762251"/>
              <a:gd name="connsiteY55" fmla="*/ 696890 h 1203325"/>
              <a:gd name="connsiteX56" fmla="*/ 2672127 w 2762251"/>
              <a:gd name="connsiteY56" fmla="*/ 703234 h 1203325"/>
              <a:gd name="connsiteX57" fmla="*/ 2669967 w 2762251"/>
              <a:gd name="connsiteY57" fmla="*/ 701864 h 1203325"/>
              <a:gd name="connsiteX58" fmla="*/ 2673286 w 2762251"/>
              <a:gd name="connsiteY58" fmla="*/ 704365 h 1203325"/>
              <a:gd name="connsiteX59" fmla="*/ 2672127 w 2762251"/>
              <a:gd name="connsiteY59" fmla="*/ 703234 h 1203325"/>
              <a:gd name="connsiteX60" fmla="*/ 2682598 w 2762251"/>
              <a:gd name="connsiteY60" fmla="*/ 709875 h 1203325"/>
              <a:gd name="connsiteX61" fmla="*/ 2693912 w 2762251"/>
              <a:gd name="connsiteY61" fmla="*/ 718532 h 1203325"/>
              <a:gd name="connsiteX62" fmla="*/ 2699569 w 2762251"/>
              <a:gd name="connsiteY62" fmla="*/ 725025 h 1203325"/>
              <a:gd name="connsiteX63" fmla="*/ 2710884 w 2762251"/>
              <a:gd name="connsiteY63" fmla="*/ 731518 h 1203325"/>
              <a:gd name="connsiteX64" fmla="*/ 2716542 w 2762251"/>
              <a:gd name="connsiteY64" fmla="*/ 738011 h 1203325"/>
              <a:gd name="connsiteX65" fmla="*/ 2733513 w 2762251"/>
              <a:gd name="connsiteY65" fmla="*/ 744503 h 1203325"/>
              <a:gd name="connsiteX66" fmla="*/ 2739171 w 2762251"/>
              <a:gd name="connsiteY66" fmla="*/ 781296 h 1203325"/>
              <a:gd name="connsiteX67" fmla="*/ 2750486 w 2762251"/>
              <a:gd name="connsiteY67" fmla="*/ 794281 h 1203325"/>
              <a:gd name="connsiteX68" fmla="*/ 2744828 w 2762251"/>
              <a:gd name="connsiteY68" fmla="*/ 826745 h 1203325"/>
              <a:gd name="connsiteX69" fmla="*/ 2733513 w 2762251"/>
              <a:gd name="connsiteY69" fmla="*/ 839731 h 1203325"/>
              <a:gd name="connsiteX70" fmla="*/ 2739171 w 2762251"/>
              <a:gd name="connsiteY70" fmla="*/ 861373 h 1203325"/>
              <a:gd name="connsiteX71" fmla="*/ 2750486 w 2762251"/>
              <a:gd name="connsiteY71" fmla="*/ 874359 h 1203325"/>
              <a:gd name="connsiteX72" fmla="*/ 2744828 w 2762251"/>
              <a:gd name="connsiteY72" fmla="*/ 917644 h 1203325"/>
              <a:gd name="connsiteX73" fmla="*/ 2733513 w 2762251"/>
              <a:gd name="connsiteY73" fmla="*/ 924137 h 1203325"/>
              <a:gd name="connsiteX74" fmla="*/ 2761801 w 2762251"/>
              <a:gd name="connsiteY74" fmla="*/ 980407 h 1203325"/>
              <a:gd name="connsiteX75" fmla="*/ 2750486 w 2762251"/>
              <a:gd name="connsiteY75" fmla="*/ 1056156 h 1203325"/>
              <a:gd name="connsiteX76" fmla="*/ 2744828 w 2762251"/>
              <a:gd name="connsiteY76" fmla="*/ 1062649 h 1203325"/>
              <a:gd name="connsiteX77" fmla="*/ 2727857 w 2762251"/>
              <a:gd name="connsiteY77" fmla="*/ 1077798 h 1203325"/>
              <a:gd name="connsiteX78" fmla="*/ 2733513 w 2762251"/>
              <a:gd name="connsiteY78" fmla="*/ 1103770 h 1203325"/>
              <a:gd name="connsiteX79" fmla="*/ 2744828 w 2762251"/>
              <a:gd name="connsiteY79" fmla="*/ 1147055 h 1203325"/>
              <a:gd name="connsiteX80" fmla="*/ 2665625 w 2762251"/>
              <a:gd name="connsiteY80" fmla="*/ 1170862 h 1203325"/>
              <a:gd name="connsiteX81" fmla="*/ 2654310 w 2762251"/>
              <a:gd name="connsiteY81" fmla="*/ 1164369 h 1203325"/>
              <a:gd name="connsiteX82" fmla="*/ 2642995 w 2762251"/>
              <a:gd name="connsiteY82" fmla="*/ 1170862 h 1203325"/>
              <a:gd name="connsiteX83" fmla="*/ 2569450 w 2762251"/>
              <a:gd name="connsiteY83" fmla="*/ 1181683 h 1203325"/>
              <a:gd name="connsiteX84" fmla="*/ 2535505 w 2762251"/>
              <a:gd name="connsiteY84" fmla="*/ 1183847 h 1203325"/>
              <a:gd name="connsiteX85" fmla="*/ 2518533 w 2762251"/>
              <a:gd name="connsiteY85" fmla="*/ 1186011 h 1203325"/>
              <a:gd name="connsiteX86" fmla="*/ 2467617 w 2762251"/>
              <a:gd name="connsiteY86" fmla="*/ 1190340 h 1203325"/>
              <a:gd name="connsiteX87" fmla="*/ 2399728 w 2762251"/>
              <a:gd name="connsiteY87" fmla="*/ 1188176 h 1203325"/>
              <a:gd name="connsiteX88" fmla="*/ 2303552 w 2762251"/>
              <a:gd name="connsiteY88" fmla="*/ 1192504 h 1203325"/>
              <a:gd name="connsiteX89" fmla="*/ 2280923 w 2762251"/>
              <a:gd name="connsiteY89" fmla="*/ 1194668 h 1203325"/>
              <a:gd name="connsiteX90" fmla="*/ 2105544 w 2762251"/>
              <a:gd name="connsiteY90" fmla="*/ 1196833 h 1203325"/>
              <a:gd name="connsiteX91" fmla="*/ 1890564 w 2762251"/>
              <a:gd name="connsiteY91" fmla="*/ 1192504 h 1203325"/>
              <a:gd name="connsiteX92" fmla="*/ 1873591 w 2762251"/>
              <a:gd name="connsiteY92" fmla="*/ 1190340 h 1203325"/>
              <a:gd name="connsiteX93" fmla="*/ 1845304 w 2762251"/>
              <a:gd name="connsiteY93" fmla="*/ 1192504 h 1203325"/>
              <a:gd name="connsiteX94" fmla="*/ 1828332 w 2762251"/>
              <a:gd name="connsiteY94" fmla="*/ 1196833 h 1203325"/>
              <a:gd name="connsiteX95" fmla="*/ 1783073 w 2762251"/>
              <a:gd name="connsiteY95" fmla="*/ 1198997 h 1203325"/>
              <a:gd name="connsiteX96" fmla="*/ 1715184 w 2762251"/>
              <a:gd name="connsiteY96" fmla="*/ 1196833 h 1203325"/>
              <a:gd name="connsiteX97" fmla="*/ 1681240 w 2762251"/>
              <a:gd name="connsiteY97" fmla="*/ 1192504 h 1203325"/>
              <a:gd name="connsiteX98" fmla="*/ 1613351 w 2762251"/>
              <a:gd name="connsiteY98" fmla="*/ 1194668 h 1203325"/>
              <a:gd name="connsiteX99" fmla="*/ 1596379 w 2762251"/>
              <a:gd name="connsiteY99" fmla="*/ 1196833 h 1203325"/>
              <a:gd name="connsiteX100" fmla="*/ 1556777 w 2762251"/>
              <a:gd name="connsiteY100" fmla="*/ 1198997 h 1203325"/>
              <a:gd name="connsiteX101" fmla="*/ 1341797 w 2762251"/>
              <a:gd name="connsiteY101" fmla="*/ 1196833 h 1203325"/>
              <a:gd name="connsiteX102" fmla="*/ 1138131 w 2762251"/>
              <a:gd name="connsiteY102" fmla="*/ 1196833 h 1203325"/>
              <a:gd name="connsiteX103" fmla="*/ 1132474 w 2762251"/>
              <a:gd name="connsiteY103" fmla="*/ 1190340 h 1203325"/>
              <a:gd name="connsiteX104" fmla="*/ 1126816 w 2762251"/>
              <a:gd name="connsiteY104" fmla="*/ 1181683 h 1203325"/>
              <a:gd name="connsiteX105" fmla="*/ 1104186 w 2762251"/>
              <a:gd name="connsiteY105" fmla="*/ 1188176 h 1203325"/>
              <a:gd name="connsiteX106" fmla="*/ 1087215 w 2762251"/>
              <a:gd name="connsiteY106" fmla="*/ 1192504 h 1203325"/>
              <a:gd name="connsiteX107" fmla="*/ 1036298 w 2762251"/>
              <a:gd name="connsiteY107" fmla="*/ 1196833 h 1203325"/>
              <a:gd name="connsiteX108" fmla="*/ 821317 w 2762251"/>
              <a:gd name="connsiteY108" fmla="*/ 1194668 h 1203325"/>
              <a:gd name="connsiteX109" fmla="*/ 793031 w 2762251"/>
              <a:gd name="connsiteY109" fmla="*/ 1190340 h 1203325"/>
              <a:gd name="connsiteX110" fmla="*/ 770401 w 2762251"/>
              <a:gd name="connsiteY110" fmla="*/ 1188176 h 1203325"/>
              <a:gd name="connsiteX111" fmla="*/ 753428 w 2762251"/>
              <a:gd name="connsiteY111" fmla="*/ 1186011 h 1203325"/>
              <a:gd name="connsiteX112" fmla="*/ 696855 w 2762251"/>
              <a:gd name="connsiteY112" fmla="*/ 1188176 h 1203325"/>
              <a:gd name="connsiteX113" fmla="*/ 679883 w 2762251"/>
              <a:gd name="connsiteY113" fmla="*/ 1192504 h 1203325"/>
              <a:gd name="connsiteX114" fmla="*/ 645939 w 2762251"/>
              <a:gd name="connsiteY114" fmla="*/ 1196833 h 1203325"/>
              <a:gd name="connsiteX115" fmla="*/ 606336 w 2762251"/>
              <a:gd name="connsiteY115" fmla="*/ 1203325 h 1203325"/>
              <a:gd name="connsiteX116" fmla="*/ 572392 w 2762251"/>
              <a:gd name="connsiteY116" fmla="*/ 1201161 h 1203325"/>
              <a:gd name="connsiteX117" fmla="*/ 566735 w 2762251"/>
              <a:gd name="connsiteY117" fmla="*/ 1192504 h 1203325"/>
              <a:gd name="connsiteX118" fmla="*/ 397014 w 2762251"/>
              <a:gd name="connsiteY118" fmla="*/ 1190340 h 1203325"/>
              <a:gd name="connsiteX119" fmla="*/ 363069 w 2762251"/>
              <a:gd name="connsiteY119" fmla="*/ 1188176 h 1203325"/>
              <a:gd name="connsiteX120" fmla="*/ 340440 w 2762251"/>
              <a:gd name="connsiteY120" fmla="*/ 1186011 h 1203325"/>
              <a:gd name="connsiteX121" fmla="*/ 278208 w 2762251"/>
              <a:gd name="connsiteY121" fmla="*/ 1188176 h 1203325"/>
              <a:gd name="connsiteX122" fmla="*/ 255578 w 2762251"/>
              <a:gd name="connsiteY122" fmla="*/ 1192504 h 1203325"/>
              <a:gd name="connsiteX123" fmla="*/ 249922 w 2762251"/>
              <a:gd name="connsiteY123" fmla="*/ 1186011 h 1203325"/>
              <a:gd name="connsiteX124" fmla="*/ 244264 w 2762251"/>
              <a:gd name="connsiteY124" fmla="*/ 1175190 h 1203325"/>
              <a:gd name="connsiteX125" fmla="*/ 153746 w 2762251"/>
              <a:gd name="connsiteY125" fmla="*/ 1173026 h 1203325"/>
              <a:gd name="connsiteX126" fmla="*/ 102830 w 2762251"/>
              <a:gd name="connsiteY126" fmla="*/ 1162205 h 1203325"/>
              <a:gd name="connsiteX127" fmla="*/ 85857 w 2762251"/>
              <a:gd name="connsiteY127" fmla="*/ 1160040 h 1203325"/>
              <a:gd name="connsiteX128" fmla="*/ 80200 w 2762251"/>
              <a:gd name="connsiteY128" fmla="*/ 1153548 h 1203325"/>
              <a:gd name="connsiteX129" fmla="*/ 91515 w 2762251"/>
              <a:gd name="connsiteY129" fmla="*/ 1114591 h 1203325"/>
              <a:gd name="connsiteX130" fmla="*/ 68885 w 2762251"/>
              <a:gd name="connsiteY130" fmla="*/ 1105934 h 1203325"/>
              <a:gd name="connsiteX131" fmla="*/ 57571 w 2762251"/>
              <a:gd name="connsiteY131" fmla="*/ 1099441 h 1203325"/>
              <a:gd name="connsiteX132" fmla="*/ 63227 w 2762251"/>
              <a:gd name="connsiteY132" fmla="*/ 1082127 h 1203325"/>
              <a:gd name="connsiteX133" fmla="*/ 57571 w 2762251"/>
              <a:gd name="connsiteY133" fmla="*/ 1056156 h 1203325"/>
              <a:gd name="connsiteX134" fmla="*/ 46256 w 2762251"/>
              <a:gd name="connsiteY134" fmla="*/ 1041006 h 1203325"/>
              <a:gd name="connsiteX135" fmla="*/ 51913 w 2762251"/>
              <a:gd name="connsiteY135" fmla="*/ 984736 h 1203325"/>
              <a:gd name="connsiteX136" fmla="*/ 63227 w 2762251"/>
              <a:gd name="connsiteY136" fmla="*/ 976079 h 1203325"/>
              <a:gd name="connsiteX137" fmla="*/ 68885 w 2762251"/>
              <a:gd name="connsiteY137" fmla="*/ 947943 h 1203325"/>
              <a:gd name="connsiteX138" fmla="*/ 85857 w 2762251"/>
              <a:gd name="connsiteY138" fmla="*/ 932794 h 1203325"/>
              <a:gd name="connsiteX139" fmla="*/ 97172 w 2762251"/>
              <a:gd name="connsiteY139" fmla="*/ 917644 h 1203325"/>
              <a:gd name="connsiteX140" fmla="*/ 108486 w 2762251"/>
              <a:gd name="connsiteY140" fmla="*/ 911151 h 1203325"/>
              <a:gd name="connsiteX141" fmla="*/ 97172 w 2762251"/>
              <a:gd name="connsiteY141" fmla="*/ 893837 h 1203325"/>
              <a:gd name="connsiteX142" fmla="*/ 80200 w 2762251"/>
              <a:gd name="connsiteY142" fmla="*/ 887344 h 1203325"/>
              <a:gd name="connsiteX143" fmla="*/ 68885 w 2762251"/>
              <a:gd name="connsiteY143" fmla="*/ 820252 h 1203325"/>
              <a:gd name="connsiteX144" fmla="*/ 74542 w 2762251"/>
              <a:gd name="connsiteY144" fmla="*/ 781296 h 1203325"/>
              <a:gd name="connsiteX145" fmla="*/ 51913 w 2762251"/>
              <a:gd name="connsiteY145" fmla="*/ 757489 h 1203325"/>
              <a:gd name="connsiteX146" fmla="*/ 40598 w 2762251"/>
              <a:gd name="connsiteY146" fmla="*/ 703383 h 1203325"/>
              <a:gd name="connsiteX147" fmla="*/ 46256 w 2762251"/>
              <a:gd name="connsiteY147" fmla="*/ 692561 h 1203325"/>
              <a:gd name="connsiteX148" fmla="*/ 57571 w 2762251"/>
              <a:gd name="connsiteY148" fmla="*/ 686069 h 1203325"/>
              <a:gd name="connsiteX149" fmla="*/ 34941 w 2762251"/>
              <a:gd name="connsiteY149" fmla="*/ 670919 h 1203325"/>
              <a:gd name="connsiteX150" fmla="*/ 17968 w 2762251"/>
              <a:gd name="connsiteY150" fmla="*/ 666590 h 1203325"/>
              <a:gd name="connsiteX151" fmla="*/ 17968 w 2762251"/>
              <a:gd name="connsiteY151" fmla="*/ 625470 h 1203325"/>
              <a:gd name="connsiteX152" fmla="*/ 34941 w 2762251"/>
              <a:gd name="connsiteY152" fmla="*/ 618977 h 1203325"/>
              <a:gd name="connsiteX153" fmla="*/ 57571 w 2762251"/>
              <a:gd name="connsiteY153" fmla="*/ 605991 h 1203325"/>
              <a:gd name="connsiteX154" fmla="*/ 68885 w 2762251"/>
              <a:gd name="connsiteY154" fmla="*/ 593006 h 1203325"/>
              <a:gd name="connsiteX155" fmla="*/ 63227 w 2762251"/>
              <a:gd name="connsiteY155" fmla="*/ 567035 h 1203325"/>
              <a:gd name="connsiteX156" fmla="*/ 51913 w 2762251"/>
              <a:gd name="connsiteY156" fmla="*/ 536735 h 1203325"/>
              <a:gd name="connsiteX157" fmla="*/ 46256 w 2762251"/>
              <a:gd name="connsiteY157" fmla="*/ 525914 h 1203325"/>
              <a:gd name="connsiteX158" fmla="*/ 40598 w 2762251"/>
              <a:gd name="connsiteY158" fmla="*/ 489121 h 1203325"/>
              <a:gd name="connsiteX159" fmla="*/ 29283 w 2762251"/>
              <a:gd name="connsiteY159" fmla="*/ 482629 h 1203325"/>
              <a:gd name="connsiteX160" fmla="*/ 40598 w 2762251"/>
              <a:gd name="connsiteY160" fmla="*/ 458822 h 1203325"/>
              <a:gd name="connsiteX161" fmla="*/ 46256 w 2762251"/>
              <a:gd name="connsiteY161" fmla="*/ 441508 h 1203325"/>
              <a:gd name="connsiteX162" fmla="*/ 57571 w 2762251"/>
              <a:gd name="connsiteY162" fmla="*/ 435016 h 1203325"/>
              <a:gd name="connsiteX163" fmla="*/ 46256 w 2762251"/>
              <a:gd name="connsiteY163" fmla="*/ 419865 h 1203325"/>
              <a:gd name="connsiteX164" fmla="*/ 29283 w 2762251"/>
              <a:gd name="connsiteY164" fmla="*/ 402552 h 1203325"/>
              <a:gd name="connsiteX165" fmla="*/ 23626 w 2762251"/>
              <a:gd name="connsiteY165" fmla="*/ 393895 h 1203325"/>
              <a:gd name="connsiteX166" fmla="*/ 12311 w 2762251"/>
              <a:gd name="connsiteY166" fmla="*/ 387402 h 1203325"/>
              <a:gd name="connsiteX167" fmla="*/ 6654 w 2762251"/>
              <a:gd name="connsiteY167" fmla="*/ 380909 h 1203325"/>
              <a:gd name="connsiteX168" fmla="*/ 12311 w 2762251"/>
              <a:gd name="connsiteY168" fmla="*/ 359266 h 1203325"/>
              <a:gd name="connsiteX169" fmla="*/ 17968 w 2762251"/>
              <a:gd name="connsiteY169" fmla="*/ 352774 h 1203325"/>
              <a:gd name="connsiteX170" fmla="*/ 29283 w 2762251"/>
              <a:gd name="connsiteY170" fmla="*/ 335460 h 1203325"/>
              <a:gd name="connsiteX171" fmla="*/ 40598 w 2762251"/>
              <a:gd name="connsiteY171" fmla="*/ 240233 h 1203325"/>
              <a:gd name="connsiteX172" fmla="*/ 51913 w 2762251"/>
              <a:gd name="connsiteY172" fmla="*/ 233740 h 1203325"/>
              <a:gd name="connsiteX173" fmla="*/ 63227 w 2762251"/>
              <a:gd name="connsiteY173" fmla="*/ 225083 h 1203325"/>
              <a:gd name="connsiteX174" fmla="*/ 57571 w 2762251"/>
              <a:gd name="connsiteY174" fmla="*/ 205604 h 1203325"/>
              <a:gd name="connsiteX175" fmla="*/ 34941 w 2762251"/>
              <a:gd name="connsiteY175" fmla="*/ 192619 h 1203325"/>
              <a:gd name="connsiteX176" fmla="*/ 40598 w 2762251"/>
              <a:gd name="connsiteY176" fmla="*/ 168812 h 1203325"/>
              <a:gd name="connsiteX177" fmla="*/ 51913 w 2762251"/>
              <a:gd name="connsiteY177" fmla="*/ 153663 h 1203325"/>
              <a:gd name="connsiteX178" fmla="*/ 57571 w 2762251"/>
              <a:gd name="connsiteY178" fmla="*/ 145006 h 1203325"/>
              <a:gd name="connsiteX179" fmla="*/ 46256 w 2762251"/>
              <a:gd name="connsiteY179" fmla="*/ 60599 h 1203325"/>
              <a:gd name="connsiteX180" fmla="*/ 40598 w 2762251"/>
              <a:gd name="connsiteY180" fmla="*/ 54107 h 1203325"/>
              <a:gd name="connsiteX181" fmla="*/ 51913 w 2762251"/>
              <a:gd name="connsiteY181" fmla="*/ 41121 h 1203325"/>
              <a:gd name="connsiteX182" fmla="*/ 68885 w 2762251"/>
              <a:gd name="connsiteY182" fmla="*/ 28136 h 1203325"/>
              <a:gd name="connsiteX183" fmla="*/ 80200 w 2762251"/>
              <a:gd name="connsiteY183" fmla="*/ 8657 h 1203325"/>
              <a:gd name="connsiteX184" fmla="*/ 351755 w 2762251"/>
              <a:gd name="connsiteY184" fmla="*/ 6493 h 1203325"/>
              <a:gd name="connsiteX185" fmla="*/ 400394 w 2762251"/>
              <a:gd name="connsiteY185" fmla="*/ 2447 h 1203325"/>
              <a:gd name="connsiteX186" fmla="*/ 389453 w 2762251"/>
              <a:gd name="connsiteY186" fmla="*/ 1723 h 1203325"/>
              <a:gd name="connsiteX187" fmla="*/ 402340 w 2762251"/>
              <a:gd name="connsiteY187" fmla="*/ 2230 h 1203325"/>
              <a:gd name="connsiteX188" fmla="*/ 464902 w 2762251"/>
              <a:gd name="connsiteY188" fmla="*/ 4329 h 1203325"/>
              <a:gd name="connsiteX189" fmla="*/ 493189 w 2762251"/>
              <a:gd name="connsiteY189" fmla="*/ 6493 h 1203325"/>
              <a:gd name="connsiteX190" fmla="*/ 527133 w 2762251"/>
              <a:gd name="connsiteY190" fmla="*/ 10822 h 1203325"/>
              <a:gd name="connsiteX191" fmla="*/ 657253 w 2762251"/>
              <a:gd name="connsiteY191" fmla="*/ 8657 h 1203325"/>
              <a:gd name="connsiteX192" fmla="*/ 759086 w 2762251"/>
              <a:gd name="connsiteY192" fmla="*/ 12986 h 1203325"/>
              <a:gd name="connsiteX193" fmla="*/ 883549 w 2762251"/>
              <a:gd name="connsiteY193" fmla="*/ 10822 h 1203325"/>
              <a:gd name="connsiteX194" fmla="*/ 974067 w 2762251"/>
              <a:gd name="connsiteY194" fmla="*/ 6493 h 1203325"/>
              <a:gd name="connsiteX195" fmla="*/ 1013668 w 2762251"/>
              <a:gd name="connsiteY195" fmla="*/ 2165 h 1203325"/>
              <a:gd name="connsiteX196" fmla="*/ 1138131 w 2762251"/>
              <a:gd name="connsiteY196" fmla="*/ 4329 h 1203325"/>
              <a:gd name="connsiteX197" fmla="*/ 1539806 w 2762251"/>
              <a:gd name="connsiteY197" fmla="*/ 8657 h 1203325"/>
              <a:gd name="connsiteX198" fmla="*/ 1709527 w 2762251"/>
              <a:gd name="connsiteY198" fmla="*/ 12986 h 1203325"/>
              <a:gd name="connsiteX199" fmla="*/ 1726499 w 2762251"/>
              <a:gd name="connsiteY199" fmla="*/ 15150 h 1203325"/>
              <a:gd name="connsiteX200" fmla="*/ 1743472 w 2762251"/>
              <a:gd name="connsiteY200" fmla="*/ 8657 h 1203325"/>
              <a:gd name="connsiteX201" fmla="*/ 1833990 w 2762251"/>
              <a:gd name="connsiteY201" fmla="*/ 6493 h 1203325"/>
              <a:gd name="connsiteX202" fmla="*/ 1918850 w 2762251"/>
              <a:gd name="connsiteY202" fmla="*/ 8657 h 1203325"/>
              <a:gd name="connsiteX203" fmla="*/ 1935823 w 2762251"/>
              <a:gd name="connsiteY203" fmla="*/ 10822 h 1203325"/>
              <a:gd name="connsiteX204" fmla="*/ 1952794 w 2762251"/>
              <a:gd name="connsiteY204" fmla="*/ 6493 h 1203325"/>
              <a:gd name="connsiteX205" fmla="*/ 2003711 w 2762251"/>
              <a:gd name="connsiteY205" fmla="*/ 2165 h 1203325"/>
              <a:gd name="connsiteX206" fmla="*/ 2020683 w 2762251"/>
              <a:gd name="connsiteY206" fmla="*/ 0 h 120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2762251" h="1203325">
                <a:moveTo>
                  <a:pt x="373699" y="985"/>
                </a:moveTo>
                <a:cubicBezTo>
                  <a:pt x="375980" y="1044"/>
                  <a:pt x="380568" y="1216"/>
                  <a:pt x="385628" y="1470"/>
                </a:cubicBezTo>
                <a:lnTo>
                  <a:pt x="389453" y="1723"/>
                </a:lnTo>
                <a:lnTo>
                  <a:pt x="375604" y="1177"/>
                </a:lnTo>
                <a:cubicBezTo>
                  <a:pt x="371441" y="980"/>
                  <a:pt x="371417" y="926"/>
                  <a:pt x="373699" y="985"/>
                </a:cubicBezTo>
                <a:close/>
                <a:moveTo>
                  <a:pt x="2020683" y="0"/>
                </a:moveTo>
                <a:cubicBezTo>
                  <a:pt x="2051694" y="742"/>
                  <a:pt x="2136417" y="2440"/>
                  <a:pt x="2173433" y="4329"/>
                </a:cubicBezTo>
                <a:cubicBezTo>
                  <a:pt x="2181140" y="4722"/>
                  <a:pt x="2188326" y="6197"/>
                  <a:pt x="2196062" y="6493"/>
                </a:cubicBezTo>
                <a:cubicBezTo>
                  <a:pt x="2226144" y="7644"/>
                  <a:pt x="2256408" y="7936"/>
                  <a:pt x="2286580" y="8657"/>
                </a:cubicBezTo>
                <a:cubicBezTo>
                  <a:pt x="2378181" y="17419"/>
                  <a:pt x="2275140" y="8470"/>
                  <a:pt x="2512876" y="6493"/>
                </a:cubicBezTo>
                <a:cubicBezTo>
                  <a:pt x="2531823" y="6335"/>
                  <a:pt x="2550527" y="8255"/>
                  <a:pt x="2569450" y="8657"/>
                </a:cubicBezTo>
                <a:cubicBezTo>
                  <a:pt x="2618441" y="9698"/>
                  <a:pt x="2667511" y="10100"/>
                  <a:pt x="2716542" y="10822"/>
                </a:cubicBezTo>
                <a:cubicBezTo>
                  <a:pt x="2722199" y="12986"/>
                  <a:pt x="2729628" y="14639"/>
                  <a:pt x="2733513" y="17314"/>
                </a:cubicBezTo>
                <a:cubicBezTo>
                  <a:pt x="2739772" y="21625"/>
                  <a:pt x="2746833" y="33368"/>
                  <a:pt x="2750486" y="38957"/>
                </a:cubicBezTo>
                <a:cubicBezTo>
                  <a:pt x="2752371" y="46893"/>
                  <a:pt x="2753709" y="54850"/>
                  <a:pt x="2756143" y="62764"/>
                </a:cubicBezTo>
                <a:cubicBezTo>
                  <a:pt x="2757483" y="67122"/>
                  <a:pt x="2761801" y="71361"/>
                  <a:pt x="2761801" y="75749"/>
                </a:cubicBezTo>
                <a:cubicBezTo>
                  <a:pt x="2761801" y="90916"/>
                  <a:pt x="2760867" y="106140"/>
                  <a:pt x="2756143" y="121199"/>
                </a:cubicBezTo>
                <a:cubicBezTo>
                  <a:pt x="2755138" y="124402"/>
                  <a:pt x="2748600" y="126970"/>
                  <a:pt x="2744828" y="129856"/>
                </a:cubicBezTo>
                <a:cubicBezTo>
                  <a:pt x="2746715" y="144284"/>
                  <a:pt x="2747215" y="158749"/>
                  <a:pt x="2750486" y="173140"/>
                </a:cubicBezTo>
                <a:cubicBezTo>
                  <a:pt x="2751003" y="175413"/>
                  <a:pt x="2756143" y="177352"/>
                  <a:pt x="2756143" y="179634"/>
                </a:cubicBezTo>
                <a:cubicBezTo>
                  <a:pt x="2756143" y="181028"/>
                  <a:pt x="2748041" y="202327"/>
                  <a:pt x="2744828" y="205604"/>
                </a:cubicBezTo>
                <a:cubicBezTo>
                  <a:pt x="2742440" y="208040"/>
                  <a:pt x="2737285" y="209933"/>
                  <a:pt x="2733513" y="212097"/>
                </a:cubicBezTo>
                <a:cubicBezTo>
                  <a:pt x="2731628" y="214261"/>
                  <a:pt x="2730523" y="216550"/>
                  <a:pt x="2727857" y="218590"/>
                </a:cubicBezTo>
                <a:cubicBezTo>
                  <a:pt x="2724816" y="220916"/>
                  <a:pt x="2717504" y="222508"/>
                  <a:pt x="2716542" y="225083"/>
                </a:cubicBezTo>
                <a:cubicBezTo>
                  <a:pt x="2713925" y="232089"/>
                  <a:pt x="2726563" y="234915"/>
                  <a:pt x="2733513" y="240233"/>
                </a:cubicBezTo>
                <a:cubicBezTo>
                  <a:pt x="2736180" y="242273"/>
                  <a:pt x="2737285" y="244561"/>
                  <a:pt x="2739171" y="246725"/>
                </a:cubicBezTo>
                <a:cubicBezTo>
                  <a:pt x="2737285" y="251054"/>
                  <a:pt x="2740092" y="256116"/>
                  <a:pt x="2733513" y="259711"/>
                </a:cubicBezTo>
                <a:cubicBezTo>
                  <a:pt x="2725715" y="263972"/>
                  <a:pt x="2699569" y="268368"/>
                  <a:pt x="2699569" y="268368"/>
                </a:cubicBezTo>
                <a:cubicBezTo>
                  <a:pt x="2701104" y="271303"/>
                  <a:pt x="2707463" y="284356"/>
                  <a:pt x="2710884" y="287846"/>
                </a:cubicBezTo>
                <a:cubicBezTo>
                  <a:pt x="2713845" y="290867"/>
                  <a:pt x="2718774" y="293555"/>
                  <a:pt x="2722199" y="296503"/>
                </a:cubicBezTo>
                <a:cubicBezTo>
                  <a:pt x="2726323" y="300053"/>
                  <a:pt x="2729947" y="303687"/>
                  <a:pt x="2733513" y="307324"/>
                </a:cubicBezTo>
                <a:cubicBezTo>
                  <a:pt x="2735608" y="309460"/>
                  <a:pt x="2736505" y="311777"/>
                  <a:pt x="2739171" y="313817"/>
                </a:cubicBezTo>
                <a:cubicBezTo>
                  <a:pt x="2742212" y="316143"/>
                  <a:pt x="2746715" y="318146"/>
                  <a:pt x="2750486" y="320310"/>
                </a:cubicBezTo>
                <a:cubicBezTo>
                  <a:pt x="2752371" y="323195"/>
                  <a:pt x="2757534" y="326040"/>
                  <a:pt x="2756143" y="328967"/>
                </a:cubicBezTo>
                <a:cubicBezTo>
                  <a:pt x="2751177" y="339414"/>
                  <a:pt x="2737468" y="344986"/>
                  <a:pt x="2722199" y="352774"/>
                </a:cubicBezTo>
                <a:cubicBezTo>
                  <a:pt x="2719474" y="362158"/>
                  <a:pt x="2716530" y="375518"/>
                  <a:pt x="2710884" y="385237"/>
                </a:cubicBezTo>
                <a:cubicBezTo>
                  <a:pt x="2708667" y="389053"/>
                  <a:pt x="2702161" y="395699"/>
                  <a:pt x="2693912" y="398223"/>
                </a:cubicBezTo>
                <a:cubicBezTo>
                  <a:pt x="2689256" y="399648"/>
                  <a:pt x="2682788" y="399940"/>
                  <a:pt x="2676940" y="400388"/>
                </a:cubicBezTo>
                <a:cubicBezTo>
                  <a:pt x="2663864" y="401387"/>
                  <a:pt x="2650538" y="401830"/>
                  <a:pt x="2637338" y="402552"/>
                </a:cubicBezTo>
                <a:cubicBezTo>
                  <a:pt x="2597737" y="407601"/>
                  <a:pt x="2592079" y="405437"/>
                  <a:pt x="2620366" y="409045"/>
                </a:cubicBezTo>
                <a:cubicBezTo>
                  <a:pt x="2664777" y="426033"/>
                  <a:pt x="2649613" y="418252"/>
                  <a:pt x="2671283" y="430687"/>
                </a:cubicBezTo>
                <a:cubicBezTo>
                  <a:pt x="2667511" y="432851"/>
                  <a:pt x="2659968" y="434578"/>
                  <a:pt x="2659968" y="437179"/>
                </a:cubicBezTo>
                <a:cubicBezTo>
                  <a:pt x="2659968" y="447887"/>
                  <a:pt x="2678575" y="457314"/>
                  <a:pt x="2693912" y="465315"/>
                </a:cubicBezTo>
                <a:cubicBezTo>
                  <a:pt x="2706628" y="471948"/>
                  <a:pt x="2733513" y="484793"/>
                  <a:pt x="2733513" y="484793"/>
                </a:cubicBezTo>
                <a:cubicBezTo>
                  <a:pt x="2752373" y="506435"/>
                  <a:pt x="2756144" y="497779"/>
                  <a:pt x="2744828" y="510764"/>
                </a:cubicBezTo>
                <a:cubicBezTo>
                  <a:pt x="2751617" y="557507"/>
                  <a:pt x="2753092" y="540085"/>
                  <a:pt x="2744828" y="584349"/>
                </a:cubicBezTo>
                <a:cubicBezTo>
                  <a:pt x="2739479" y="612998"/>
                  <a:pt x="2754886" y="604308"/>
                  <a:pt x="2722199" y="616813"/>
                </a:cubicBezTo>
                <a:cubicBezTo>
                  <a:pt x="2724085" y="621141"/>
                  <a:pt x="2725368" y="625515"/>
                  <a:pt x="2727857" y="629798"/>
                </a:cubicBezTo>
                <a:cubicBezTo>
                  <a:pt x="2729150" y="632025"/>
                  <a:pt x="2731875" y="634097"/>
                  <a:pt x="2733513" y="636291"/>
                </a:cubicBezTo>
                <a:cubicBezTo>
                  <a:pt x="2735649" y="639151"/>
                  <a:pt x="2737285" y="642062"/>
                  <a:pt x="2739171" y="644948"/>
                </a:cubicBezTo>
                <a:cubicBezTo>
                  <a:pt x="2737285" y="652884"/>
                  <a:pt x="2742829" y="661627"/>
                  <a:pt x="2733513" y="668755"/>
                </a:cubicBezTo>
                <a:cubicBezTo>
                  <a:pt x="2729213" y="672045"/>
                  <a:pt x="2714349" y="669755"/>
                  <a:pt x="2705227" y="670919"/>
                </a:cubicBezTo>
                <a:cubicBezTo>
                  <a:pt x="2697227" y="671939"/>
                  <a:pt x="2690349" y="673976"/>
                  <a:pt x="2682598" y="675247"/>
                </a:cubicBezTo>
                <a:cubicBezTo>
                  <a:pt x="2677117" y="676146"/>
                  <a:pt x="2671283" y="676690"/>
                  <a:pt x="2665625" y="677412"/>
                </a:cubicBezTo>
                <a:cubicBezTo>
                  <a:pt x="2661853" y="681019"/>
                  <a:pt x="2654310" y="684348"/>
                  <a:pt x="2654310" y="688233"/>
                </a:cubicBezTo>
                <a:cubicBezTo>
                  <a:pt x="2654310" y="691459"/>
                  <a:pt x="2662302" y="693925"/>
                  <a:pt x="2665625" y="696890"/>
                </a:cubicBezTo>
                <a:lnTo>
                  <a:pt x="2672127" y="703234"/>
                </a:lnTo>
                <a:lnTo>
                  <a:pt x="2669967" y="701864"/>
                </a:lnTo>
                <a:cubicBezTo>
                  <a:pt x="2667346" y="700579"/>
                  <a:pt x="2673699" y="705410"/>
                  <a:pt x="2673286" y="704365"/>
                </a:cubicBezTo>
                <a:lnTo>
                  <a:pt x="2672127" y="703234"/>
                </a:lnTo>
                <a:lnTo>
                  <a:pt x="2682598" y="709875"/>
                </a:lnTo>
                <a:cubicBezTo>
                  <a:pt x="2686781" y="712676"/>
                  <a:pt x="2690590" y="715567"/>
                  <a:pt x="2693912" y="718532"/>
                </a:cubicBezTo>
                <a:cubicBezTo>
                  <a:pt x="2696261" y="720629"/>
                  <a:pt x="2696902" y="722985"/>
                  <a:pt x="2699569" y="725025"/>
                </a:cubicBezTo>
                <a:cubicBezTo>
                  <a:pt x="2702610" y="727352"/>
                  <a:pt x="2707843" y="729192"/>
                  <a:pt x="2710884" y="731518"/>
                </a:cubicBezTo>
                <a:cubicBezTo>
                  <a:pt x="2713551" y="733558"/>
                  <a:pt x="2713234" y="736113"/>
                  <a:pt x="2716542" y="738011"/>
                </a:cubicBezTo>
                <a:cubicBezTo>
                  <a:pt x="2720980" y="740558"/>
                  <a:pt x="2727857" y="742339"/>
                  <a:pt x="2733513" y="744503"/>
                </a:cubicBezTo>
                <a:cubicBezTo>
                  <a:pt x="2735400" y="756768"/>
                  <a:pt x="2735017" y="769114"/>
                  <a:pt x="2739171" y="781296"/>
                </a:cubicBezTo>
                <a:cubicBezTo>
                  <a:pt x="2740714" y="785820"/>
                  <a:pt x="2750486" y="794281"/>
                  <a:pt x="2750486" y="794281"/>
                </a:cubicBezTo>
                <a:cubicBezTo>
                  <a:pt x="2748600" y="805102"/>
                  <a:pt x="2748837" y="816009"/>
                  <a:pt x="2744828" y="826745"/>
                </a:cubicBezTo>
                <a:cubicBezTo>
                  <a:pt x="2743141" y="831262"/>
                  <a:pt x="2733513" y="839731"/>
                  <a:pt x="2733513" y="839731"/>
                </a:cubicBezTo>
                <a:cubicBezTo>
                  <a:pt x="2735400" y="846945"/>
                  <a:pt x="2735679" y="854247"/>
                  <a:pt x="2739171" y="861373"/>
                </a:cubicBezTo>
                <a:cubicBezTo>
                  <a:pt x="2741369" y="865857"/>
                  <a:pt x="2750486" y="874359"/>
                  <a:pt x="2750486" y="874359"/>
                </a:cubicBezTo>
                <a:cubicBezTo>
                  <a:pt x="2748600" y="888787"/>
                  <a:pt x="2749713" y="903318"/>
                  <a:pt x="2744828" y="917644"/>
                </a:cubicBezTo>
                <a:cubicBezTo>
                  <a:pt x="2743949" y="920223"/>
                  <a:pt x="2733513" y="921535"/>
                  <a:pt x="2733513" y="924137"/>
                </a:cubicBezTo>
                <a:cubicBezTo>
                  <a:pt x="2733513" y="975642"/>
                  <a:pt x="2708818" y="966895"/>
                  <a:pt x="2761801" y="980407"/>
                </a:cubicBezTo>
                <a:cubicBezTo>
                  <a:pt x="2758608" y="1018265"/>
                  <a:pt x="2769967" y="1030073"/>
                  <a:pt x="2750486" y="1056156"/>
                </a:cubicBezTo>
                <a:cubicBezTo>
                  <a:pt x="2748848" y="1058350"/>
                  <a:pt x="2746466" y="1060455"/>
                  <a:pt x="2744828" y="1062649"/>
                </a:cubicBezTo>
                <a:cubicBezTo>
                  <a:pt x="2735694" y="1074878"/>
                  <a:pt x="2745082" y="1067914"/>
                  <a:pt x="2727857" y="1077798"/>
                </a:cubicBezTo>
                <a:cubicBezTo>
                  <a:pt x="2729742" y="1086455"/>
                  <a:pt x="2731951" y="1095103"/>
                  <a:pt x="2733513" y="1103770"/>
                </a:cubicBezTo>
                <a:cubicBezTo>
                  <a:pt x="2740827" y="1144338"/>
                  <a:pt x="2728775" y="1128629"/>
                  <a:pt x="2744828" y="1147055"/>
                </a:cubicBezTo>
                <a:cubicBezTo>
                  <a:pt x="2719849" y="1169989"/>
                  <a:pt x="2734028" y="1180377"/>
                  <a:pt x="2665625" y="1170862"/>
                </a:cubicBezTo>
                <a:cubicBezTo>
                  <a:pt x="2659235" y="1169973"/>
                  <a:pt x="2658082" y="1166533"/>
                  <a:pt x="2654310" y="1164369"/>
                </a:cubicBezTo>
                <a:cubicBezTo>
                  <a:pt x="2650538" y="1166533"/>
                  <a:pt x="2648565" y="1169370"/>
                  <a:pt x="2642995" y="1170862"/>
                </a:cubicBezTo>
                <a:cubicBezTo>
                  <a:pt x="2612680" y="1178980"/>
                  <a:pt x="2600853" y="1179498"/>
                  <a:pt x="2569450" y="1181683"/>
                </a:cubicBezTo>
                <a:cubicBezTo>
                  <a:pt x="2558164" y="1182467"/>
                  <a:pt x="2546703" y="1182895"/>
                  <a:pt x="2535505" y="1183847"/>
                </a:cubicBezTo>
                <a:cubicBezTo>
                  <a:pt x="2529684" y="1184342"/>
                  <a:pt x="2524355" y="1185516"/>
                  <a:pt x="2518533" y="1186011"/>
                </a:cubicBezTo>
                <a:cubicBezTo>
                  <a:pt x="2458797" y="1191089"/>
                  <a:pt x="2505821" y="1185468"/>
                  <a:pt x="2467617" y="1190340"/>
                </a:cubicBezTo>
                <a:cubicBezTo>
                  <a:pt x="2444987" y="1189618"/>
                  <a:pt x="2422436" y="1188176"/>
                  <a:pt x="2399728" y="1188176"/>
                </a:cubicBezTo>
                <a:cubicBezTo>
                  <a:pt x="2386064" y="1188176"/>
                  <a:pt x="2322389" y="1191194"/>
                  <a:pt x="2303552" y="1192504"/>
                </a:cubicBezTo>
                <a:cubicBezTo>
                  <a:pt x="2295902" y="1193036"/>
                  <a:pt x="2288685" y="1194499"/>
                  <a:pt x="2280923" y="1194668"/>
                </a:cubicBezTo>
                <a:cubicBezTo>
                  <a:pt x="2222528" y="1195945"/>
                  <a:pt x="2164003" y="1196111"/>
                  <a:pt x="2105544" y="1196833"/>
                </a:cubicBezTo>
                <a:cubicBezTo>
                  <a:pt x="2040934" y="1196084"/>
                  <a:pt x="1959562" y="1199103"/>
                  <a:pt x="1890564" y="1192504"/>
                </a:cubicBezTo>
                <a:cubicBezTo>
                  <a:pt x="1884778" y="1191951"/>
                  <a:pt x="1879249" y="1191061"/>
                  <a:pt x="1873591" y="1190340"/>
                </a:cubicBezTo>
                <a:cubicBezTo>
                  <a:pt x="1864162" y="1191061"/>
                  <a:pt x="1854308" y="1191213"/>
                  <a:pt x="1845304" y="1192504"/>
                </a:cubicBezTo>
                <a:cubicBezTo>
                  <a:pt x="1838938" y="1193418"/>
                  <a:pt x="1834891" y="1196148"/>
                  <a:pt x="1828332" y="1196833"/>
                </a:cubicBezTo>
                <a:cubicBezTo>
                  <a:pt x="1813663" y="1198363"/>
                  <a:pt x="1798159" y="1198275"/>
                  <a:pt x="1783073" y="1198997"/>
                </a:cubicBezTo>
                <a:cubicBezTo>
                  <a:pt x="1760443" y="1198275"/>
                  <a:pt x="1737583" y="1198261"/>
                  <a:pt x="1715184" y="1196833"/>
                </a:cubicBezTo>
                <a:cubicBezTo>
                  <a:pt x="1703419" y="1196082"/>
                  <a:pt x="1681240" y="1192504"/>
                  <a:pt x="1681240" y="1192504"/>
                </a:cubicBezTo>
                <a:cubicBezTo>
                  <a:pt x="1658610" y="1193225"/>
                  <a:pt x="1635859" y="1193520"/>
                  <a:pt x="1613351" y="1194668"/>
                </a:cubicBezTo>
                <a:cubicBezTo>
                  <a:pt x="1607440" y="1194969"/>
                  <a:pt x="1602228" y="1196385"/>
                  <a:pt x="1596379" y="1196833"/>
                </a:cubicBezTo>
                <a:cubicBezTo>
                  <a:pt x="1583304" y="1197833"/>
                  <a:pt x="1569978" y="1198275"/>
                  <a:pt x="1556777" y="1198997"/>
                </a:cubicBezTo>
                <a:cubicBezTo>
                  <a:pt x="1485117" y="1198275"/>
                  <a:pt x="1413482" y="1196833"/>
                  <a:pt x="1341797" y="1196833"/>
                </a:cubicBezTo>
                <a:cubicBezTo>
                  <a:pt x="1077367" y="1196833"/>
                  <a:pt x="1381891" y="1202317"/>
                  <a:pt x="1138131" y="1196833"/>
                </a:cubicBezTo>
                <a:cubicBezTo>
                  <a:pt x="1136245" y="1194668"/>
                  <a:pt x="1134112" y="1192533"/>
                  <a:pt x="1132474" y="1190340"/>
                </a:cubicBezTo>
                <a:cubicBezTo>
                  <a:pt x="1130338" y="1187479"/>
                  <a:pt x="1134440" y="1182266"/>
                  <a:pt x="1126816" y="1181683"/>
                </a:cubicBezTo>
                <a:cubicBezTo>
                  <a:pt x="1117570" y="1180975"/>
                  <a:pt x="1111859" y="1186079"/>
                  <a:pt x="1104186" y="1188176"/>
                </a:cubicBezTo>
                <a:cubicBezTo>
                  <a:pt x="1098654" y="1189688"/>
                  <a:pt x="1093296" y="1191341"/>
                  <a:pt x="1087215" y="1192504"/>
                </a:cubicBezTo>
                <a:cubicBezTo>
                  <a:pt x="1073291" y="1195167"/>
                  <a:pt x="1049327" y="1196002"/>
                  <a:pt x="1036298" y="1196833"/>
                </a:cubicBezTo>
                <a:cubicBezTo>
                  <a:pt x="964637" y="1196111"/>
                  <a:pt x="892829" y="1196577"/>
                  <a:pt x="821317" y="1194668"/>
                </a:cubicBezTo>
                <a:cubicBezTo>
                  <a:pt x="811187" y="1194398"/>
                  <a:pt x="802665" y="1191568"/>
                  <a:pt x="793031" y="1190340"/>
                </a:cubicBezTo>
                <a:cubicBezTo>
                  <a:pt x="785654" y="1189399"/>
                  <a:pt x="777878" y="1188993"/>
                  <a:pt x="770401" y="1188176"/>
                </a:cubicBezTo>
                <a:cubicBezTo>
                  <a:pt x="764667" y="1187549"/>
                  <a:pt x="759086" y="1186733"/>
                  <a:pt x="753428" y="1186011"/>
                </a:cubicBezTo>
                <a:cubicBezTo>
                  <a:pt x="734570" y="1186733"/>
                  <a:pt x="715322" y="1186545"/>
                  <a:pt x="696855" y="1188176"/>
                </a:cubicBezTo>
                <a:cubicBezTo>
                  <a:pt x="690230" y="1188760"/>
                  <a:pt x="686096" y="1191448"/>
                  <a:pt x="679883" y="1192504"/>
                </a:cubicBezTo>
                <a:cubicBezTo>
                  <a:pt x="668984" y="1194357"/>
                  <a:pt x="657012" y="1195138"/>
                  <a:pt x="645939" y="1196833"/>
                </a:cubicBezTo>
                <a:cubicBezTo>
                  <a:pt x="576059" y="1207526"/>
                  <a:pt x="660950" y="1196362"/>
                  <a:pt x="606336" y="1203325"/>
                </a:cubicBezTo>
                <a:cubicBezTo>
                  <a:pt x="595022" y="1202604"/>
                  <a:pt x="581727" y="1203712"/>
                  <a:pt x="572392" y="1201161"/>
                </a:cubicBezTo>
                <a:cubicBezTo>
                  <a:pt x="566065" y="1199432"/>
                  <a:pt x="574411" y="1192978"/>
                  <a:pt x="566735" y="1192504"/>
                </a:cubicBezTo>
                <a:cubicBezTo>
                  <a:pt x="510853" y="1189056"/>
                  <a:pt x="453588" y="1191061"/>
                  <a:pt x="397014" y="1190340"/>
                </a:cubicBezTo>
                <a:cubicBezTo>
                  <a:pt x="385699" y="1189618"/>
                  <a:pt x="374318" y="1189036"/>
                  <a:pt x="363069" y="1188176"/>
                </a:cubicBezTo>
                <a:cubicBezTo>
                  <a:pt x="355445" y="1187592"/>
                  <a:pt x="348215" y="1186011"/>
                  <a:pt x="340440" y="1186011"/>
                </a:cubicBezTo>
                <a:cubicBezTo>
                  <a:pt x="319610" y="1186011"/>
                  <a:pt x="298952" y="1187454"/>
                  <a:pt x="278208" y="1188176"/>
                </a:cubicBezTo>
                <a:cubicBezTo>
                  <a:pt x="270665" y="1189618"/>
                  <a:pt x="263849" y="1193137"/>
                  <a:pt x="255578" y="1192504"/>
                </a:cubicBezTo>
                <a:cubicBezTo>
                  <a:pt x="249730" y="1192057"/>
                  <a:pt x="251369" y="1188224"/>
                  <a:pt x="249922" y="1186011"/>
                </a:cubicBezTo>
                <a:cubicBezTo>
                  <a:pt x="247590" y="1182442"/>
                  <a:pt x="253331" y="1176414"/>
                  <a:pt x="244264" y="1175190"/>
                </a:cubicBezTo>
                <a:cubicBezTo>
                  <a:pt x="215755" y="1171341"/>
                  <a:pt x="183918" y="1173747"/>
                  <a:pt x="153746" y="1173026"/>
                </a:cubicBezTo>
                <a:cubicBezTo>
                  <a:pt x="128340" y="1163307"/>
                  <a:pt x="144365" y="1167501"/>
                  <a:pt x="102830" y="1162205"/>
                </a:cubicBezTo>
                <a:lnTo>
                  <a:pt x="85857" y="1160040"/>
                </a:lnTo>
                <a:cubicBezTo>
                  <a:pt x="83972" y="1157876"/>
                  <a:pt x="80200" y="1155829"/>
                  <a:pt x="80200" y="1153548"/>
                </a:cubicBezTo>
                <a:cubicBezTo>
                  <a:pt x="80200" y="1129784"/>
                  <a:pt x="81261" y="1130280"/>
                  <a:pt x="91515" y="1114591"/>
                </a:cubicBezTo>
                <a:cubicBezTo>
                  <a:pt x="79170" y="1100424"/>
                  <a:pt x="96315" y="1114329"/>
                  <a:pt x="68885" y="1105934"/>
                </a:cubicBezTo>
                <a:cubicBezTo>
                  <a:pt x="63575" y="1104309"/>
                  <a:pt x="61342" y="1101605"/>
                  <a:pt x="57571" y="1099441"/>
                </a:cubicBezTo>
                <a:cubicBezTo>
                  <a:pt x="59456" y="1093670"/>
                  <a:pt x="63227" y="1087943"/>
                  <a:pt x="63227" y="1082127"/>
                </a:cubicBezTo>
                <a:cubicBezTo>
                  <a:pt x="63227" y="1073440"/>
                  <a:pt x="60387" y="1064776"/>
                  <a:pt x="57571" y="1056156"/>
                </a:cubicBezTo>
                <a:cubicBezTo>
                  <a:pt x="56151" y="1051810"/>
                  <a:pt x="50012" y="1045317"/>
                  <a:pt x="46256" y="1041006"/>
                </a:cubicBezTo>
                <a:cubicBezTo>
                  <a:pt x="48141" y="1022249"/>
                  <a:pt x="47030" y="1003414"/>
                  <a:pt x="51913" y="984736"/>
                </a:cubicBezTo>
                <a:cubicBezTo>
                  <a:pt x="52751" y="981526"/>
                  <a:pt x="61761" y="979256"/>
                  <a:pt x="63227" y="976079"/>
                </a:cubicBezTo>
                <a:cubicBezTo>
                  <a:pt x="67500" y="966816"/>
                  <a:pt x="66013" y="957285"/>
                  <a:pt x="68885" y="947943"/>
                </a:cubicBezTo>
                <a:cubicBezTo>
                  <a:pt x="72508" y="936162"/>
                  <a:pt x="73449" y="942286"/>
                  <a:pt x="85857" y="932794"/>
                </a:cubicBezTo>
                <a:cubicBezTo>
                  <a:pt x="96872" y="924366"/>
                  <a:pt x="86290" y="927357"/>
                  <a:pt x="97172" y="917644"/>
                </a:cubicBezTo>
                <a:cubicBezTo>
                  <a:pt x="99850" y="915253"/>
                  <a:pt x="104715" y="913315"/>
                  <a:pt x="108486" y="911151"/>
                </a:cubicBezTo>
                <a:cubicBezTo>
                  <a:pt x="107669" y="909588"/>
                  <a:pt x="102144" y="896691"/>
                  <a:pt x="97172" y="893837"/>
                </a:cubicBezTo>
                <a:cubicBezTo>
                  <a:pt x="92734" y="891290"/>
                  <a:pt x="85857" y="889509"/>
                  <a:pt x="80200" y="887344"/>
                </a:cubicBezTo>
                <a:cubicBezTo>
                  <a:pt x="76429" y="864980"/>
                  <a:pt x="70080" y="842658"/>
                  <a:pt x="68885" y="820252"/>
                </a:cubicBezTo>
                <a:cubicBezTo>
                  <a:pt x="68192" y="807250"/>
                  <a:pt x="75958" y="794290"/>
                  <a:pt x="74542" y="781296"/>
                </a:cubicBezTo>
                <a:cubicBezTo>
                  <a:pt x="74205" y="778194"/>
                  <a:pt x="55576" y="760992"/>
                  <a:pt x="51913" y="757489"/>
                </a:cubicBezTo>
                <a:cubicBezTo>
                  <a:pt x="43957" y="736185"/>
                  <a:pt x="40598" y="730299"/>
                  <a:pt x="40598" y="703383"/>
                </a:cubicBezTo>
                <a:cubicBezTo>
                  <a:pt x="40598" y="699704"/>
                  <a:pt x="42880" y="696005"/>
                  <a:pt x="46256" y="692561"/>
                </a:cubicBezTo>
                <a:cubicBezTo>
                  <a:pt x="48643" y="690126"/>
                  <a:pt x="53799" y="688233"/>
                  <a:pt x="57571" y="686069"/>
                </a:cubicBezTo>
                <a:cubicBezTo>
                  <a:pt x="53134" y="682674"/>
                  <a:pt x="42937" y="673978"/>
                  <a:pt x="34941" y="670919"/>
                </a:cubicBezTo>
                <a:cubicBezTo>
                  <a:pt x="30134" y="669080"/>
                  <a:pt x="23626" y="668033"/>
                  <a:pt x="17968" y="666590"/>
                </a:cubicBezTo>
                <a:cubicBezTo>
                  <a:pt x="-8060" y="651655"/>
                  <a:pt x="-3825" y="657150"/>
                  <a:pt x="17968" y="625470"/>
                </a:cubicBezTo>
                <a:cubicBezTo>
                  <a:pt x="20004" y="622509"/>
                  <a:pt x="29283" y="621141"/>
                  <a:pt x="34941" y="618977"/>
                </a:cubicBezTo>
                <a:cubicBezTo>
                  <a:pt x="53654" y="597499"/>
                  <a:pt x="22258" y="630307"/>
                  <a:pt x="57571" y="605991"/>
                </a:cubicBezTo>
                <a:cubicBezTo>
                  <a:pt x="63363" y="602003"/>
                  <a:pt x="68885" y="593006"/>
                  <a:pt x="68885" y="593006"/>
                </a:cubicBezTo>
                <a:cubicBezTo>
                  <a:pt x="66999" y="584349"/>
                  <a:pt x="65487" y="575678"/>
                  <a:pt x="63227" y="567035"/>
                </a:cubicBezTo>
                <a:cubicBezTo>
                  <a:pt x="60493" y="556574"/>
                  <a:pt x="56792" y="547002"/>
                  <a:pt x="51913" y="536735"/>
                </a:cubicBezTo>
                <a:cubicBezTo>
                  <a:pt x="50193" y="533116"/>
                  <a:pt x="48141" y="529521"/>
                  <a:pt x="46256" y="525914"/>
                </a:cubicBezTo>
                <a:cubicBezTo>
                  <a:pt x="44369" y="513650"/>
                  <a:pt x="45361" y="501271"/>
                  <a:pt x="40598" y="489121"/>
                </a:cubicBezTo>
                <a:cubicBezTo>
                  <a:pt x="39589" y="486549"/>
                  <a:pt x="29898" y="485219"/>
                  <a:pt x="29283" y="482629"/>
                </a:cubicBezTo>
                <a:cubicBezTo>
                  <a:pt x="26999" y="473016"/>
                  <a:pt x="33539" y="466924"/>
                  <a:pt x="40598" y="458822"/>
                </a:cubicBezTo>
                <a:cubicBezTo>
                  <a:pt x="42484" y="453051"/>
                  <a:pt x="42255" y="447119"/>
                  <a:pt x="46256" y="441508"/>
                </a:cubicBezTo>
                <a:cubicBezTo>
                  <a:pt x="48045" y="438998"/>
                  <a:pt x="57571" y="437617"/>
                  <a:pt x="57571" y="435016"/>
                </a:cubicBezTo>
                <a:cubicBezTo>
                  <a:pt x="57571" y="429763"/>
                  <a:pt x="49585" y="424960"/>
                  <a:pt x="46256" y="419865"/>
                </a:cubicBezTo>
                <a:cubicBezTo>
                  <a:pt x="36469" y="404889"/>
                  <a:pt x="47908" y="413239"/>
                  <a:pt x="29283" y="402552"/>
                </a:cubicBezTo>
                <a:cubicBezTo>
                  <a:pt x="27398" y="399666"/>
                  <a:pt x="26689" y="396628"/>
                  <a:pt x="23626" y="393895"/>
                </a:cubicBezTo>
                <a:cubicBezTo>
                  <a:pt x="20948" y="391504"/>
                  <a:pt x="15353" y="389728"/>
                  <a:pt x="12311" y="387402"/>
                </a:cubicBezTo>
                <a:cubicBezTo>
                  <a:pt x="9645" y="385361"/>
                  <a:pt x="8540" y="383073"/>
                  <a:pt x="6654" y="380909"/>
                </a:cubicBezTo>
                <a:cubicBezTo>
                  <a:pt x="8540" y="373695"/>
                  <a:pt x="9430" y="366432"/>
                  <a:pt x="12311" y="359266"/>
                </a:cubicBezTo>
                <a:cubicBezTo>
                  <a:pt x="13218" y="357011"/>
                  <a:pt x="16399" y="354975"/>
                  <a:pt x="17968" y="352774"/>
                </a:cubicBezTo>
                <a:cubicBezTo>
                  <a:pt x="22059" y="347034"/>
                  <a:pt x="25511" y="341231"/>
                  <a:pt x="29283" y="335460"/>
                </a:cubicBezTo>
                <a:cubicBezTo>
                  <a:pt x="33055" y="303718"/>
                  <a:pt x="33555" y="271893"/>
                  <a:pt x="40598" y="240233"/>
                </a:cubicBezTo>
                <a:cubicBezTo>
                  <a:pt x="41174" y="237641"/>
                  <a:pt x="48539" y="235998"/>
                  <a:pt x="51913" y="233740"/>
                </a:cubicBezTo>
                <a:cubicBezTo>
                  <a:pt x="56096" y="230938"/>
                  <a:pt x="59456" y="227968"/>
                  <a:pt x="63227" y="225083"/>
                </a:cubicBezTo>
                <a:cubicBezTo>
                  <a:pt x="61342" y="218590"/>
                  <a:pt x="62971" y="211802"/>
                  <a:pt x="57571" y="205604"/>
                </a:cubicBezTo>
                <a:cubicBezTo>
                  <a:pt x="53270" y="200669"/>
                  <a:pt x="34941" y="192619"/>
                  <a:pt x="34941" y="192619"/>
                </a:cubicBezTo>
                <a:cubicBezTo>
                  <a:pt x="36826" y="184683"/>
                  <a:pt x="37845" y="176711"/>
                  <a:pt x="40598" y="168812"/>
                </a:cubicBezTo>
                <a:cubicBezTo>
                  <a:pt x="42807" y="162473"/>
                  <a:pt x="47552" y="159502"/>
                  <a:pt x="51913" y="153663"/>
                </a:cubicBezTo>
                <a:cubicBezTo>
                  <a:pt x="54048" y="150802"/>
                  <a:pt x="55684" y="147891"/>
                  <a:pt x="57571" y="145006"/>
                </a:cubicBezTo>
                <a:cubicBezTo>
                  <a:pt x="54615" y="105432"/>
                  <a:pt x="67581" y="89152"/>
                  <a:pt x="46256" y="60599"/>
                </a:cubicBezTo>
                <a:cubicBezTo>
                  <a:pt x="44618" y="58406"/>
                  <a:pt x="42484" y="56271"/>
                  <a:pt x="40598" y="54107"/>
                </a:cubicBezTo>
                <a:cubicBezTo>
                  <a:pt x="44369" y="49778"/>
                  <a:pt x="45297" y="44918"/>
                  <a:pt x="51913" y="41121"/>
                </a:cubicBezTo>
                <a:cubicBezTo>
                  <a:pt x="61447" y="35650"/>
                  <a:pt x="65539" y="34535"/>
                  <a:pt x="68885" y="28136"/>
                </a:cubicBezTo>
                <a:cubicBezTo>
                  <a:pt x="69625" y="26721"/>
                  <a:pt x="33056" y="12264"/>
                  <a:pt x="80200" y="8657"/>
                </a:cubicBezTo>
                <a:cubicBezTo>
                  <a:pt x="127344" y="5050"/>
                  <a:pt x="261347" y="8346"/>
                  <a:pt x="351755" y="6493"/>
                </a:cubicBezTo>
                <a:cubicBezTo>
                  <a:pt x="413196" y="5234"/>
                  <a:pt x="412914" y="3609"/>
                  <a:pt x="400394" y="2447"/>
                </a:cubicBezTo>
                <a:lnTo>
                  <a:pt x="389453" y="1723"/>
                </a:lnTo>
                <a:lnTo>
                  <a:pt x="402340" y="2230"/>
                </a:lnTo>
                <a:cubicBezTo>
                  <a:pt x="416612" y="2746"/>
                  <a:pt x="436855" y="3435"/>
                  <a:pt x="464902" y="4329"/>
                </a:cubicBezTo>
                <a:cubicBezTo>
                  <a:pt x="474331" y="5050"/>
                  <a:pt x="483912" y="5525"/>
                  <a:pt x="493189" y="6493"/>
                </a:cubicBezTo>
                <a:cubicBezTo>
                  <a:pt x="504695" y="7694"/>
                  <a:pt x="527133" y="10822"/>
                  <a:pt x="527133" y="10822"/>
                </a:cubicBezTo>
                <a:cubicBezTo>
                  <a:pt x="570507" y="10100"/>
                  <a:pt x="613839" y="8657"/>
                  <a:pt x="657253" y="8657"/>
                </a:cubicBezTo>
                <a:cubicBezTo>
                  <a:pt x="696904" y="8657"/>
                  <a:pt x="722782" y="10671"/>
                  <a:pt x="759086" y="12986"/>
                </a:cubicBezTo>
                <a:lnTo>
                  <a:pt x="883549" y="10822"/>
                </a:lnTo>
                <a:cubicBezTo>
                  <a:pt x="911895" y="10144"/>
                  <a:pt x="945422" y="8685"/>
                  <a:pt x="974067" y="6493"/>
                </a:cubicBezTo>
                <a:cubicBezTo>
                  <a:pt x="991819" y="5135"/>
                  <a:pt x="997498" y="4227"/>
                  <a:pt x="1013668" y="2165"/>
                </a:cubicBezTo>
                <a:lnTo>
                  <a:pt x="1138131" y="4329"/>
                </a:lnTo>
                <a:lnTo>
                  <a:pt x="1539806" y="8657"/>
                </a:lnTo>
                <a:cubicBezTo>
                  <a:pt x="1596379" y="10100"/>
                  <a:pt x="1653060" y="11022"/>
                  <a:pt x="1709527" y="12986"/>
                </a:cubicBezTo>
                <a:cubicBezTo>
                  <a:pt x="1715466" y="13192"/>
                  <a:pt x="1720842" y="15872"/>
                  <a:pt x="1726499" y="15150"/>
                </a:cubicBezTo>
                <a:cubicBezTo>
                  <a:pt x="1734089" y="14182"/>
                  <a:pt x="1735642" y="9288"/>
                  <a:pt x="1743472" y="8657"/>
                </a:cubicBezTo>
                <a:cubicBezTo>
                  <a:pt x="1773055" y="6275"/>
                  <a:pt x="1803817" y="7214"/>
                  <a:pt x="1833990" y="6493"/>
                </a:cubicBezTo>
                <a:cubicBezTo>
                  <a:pt x="1862276" y="7214"/>
                  <a:pt x="1890674" y="7460"/>
                  <a:pt x="1918850" y="8657"/>
                </a:cubicBezTo>
                <a:cubicBezTo>
                  <a:pt x="1924778" y="8909"/>
                  <a:pt x="1929940" y="11197"/>
                  <a:pt x="1935823" y="10822"/>
                </a:cubicBezTo>
                <a:cubicBezTo>
                  <a:pt x="1942530" y="10394"/>
                  <a:pt x="1946344" y="7316"/>
                  <a:pt x="1952794" y="6493"/>
                </a:cubicBezTo>
                <a:cubicBezTo>
                  <a:pt x="1969288" y="4390"/>
                  <a:pt x="1986844" y="3778"/>
                  <a:pt x="2003711" y="2165"/>
                </a:cubicBezTo>
                <a:cubicBezTo>
                  <a:pt x="2009496" y="1611"/>
                  <a:pt x="2015026" y="722"/>
                  <a:pt x="2020683" y="0"/>
                </a:cubicBezTo>
                <a:close/>
              </a:path>
            </a:pathLst>
          </a:custGeom>
        </p:spPr>
      </p:pic>
      <p:pic>
        <p:nvPicPr>
          <p:cNvPr id="27" name="图片 26" descr="图片包含 桌子, 游戏机, 电脑, 躺&#10;&#10;描述已自动生成">
            <a:extLst>
              <a:ext uri="{FF2B5EF4-FFF2-40B4-BE49-F238E27FC236}">
                <a16:creationId xmlns:a16="http://schemas.microsoft.com/office/drawing/2014/main" xmlns="" id="{31F5F8AE-DF38-486B-8043-DC13463D1ED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4813" y="2072801"/>
            <a:ext cx="1203326" cy="1203326"/>
          </a:xfrm>
          <a:prstGeom prst="rect">
            <a:avLst/>
          </a:prstGeom>
        </p:spPr>
      </p:pic>
      <p:pic>
        <p:nvPicPr>
          <p:cNvPr id="25" name="图片 24" descr="图片包含 室内, 椅子, 床, 桌子&#10;&#10;描述已自动生成">
            <a:extLst>
              <a:ext uri="{FF2B5EF4-FFF2-40B4-BE49-F238E27FC236}">
                <a16:creationId xmlns:a16="http://schemas.microsoft.com/office/drawing/2014/main" xmlns="" id="{DA85EAF9-3ABB-4FAB-92BA-4BC246EE945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2814" y="2874301"/>
            <a:ext cx="2088698" cy="208869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8F1195F2-04DA-486A-890F-40CDAA96255F}"/>
              </a:ext>
            </a:extLst>
          </p:cNvPr>
          <p:cNvSpPr txBox="1"/>
          <p:nvPr/>
        </p:nvSpPr>
        <p:spPr>
          <a:xfrm>
            <a:off x="9160815" y="2079629"/>
            <a:ext cx="2523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96858B0-2CDF-4FED-975C-DB0D747DB8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163" y="1720318"/>
            <a:ext cx="3421674" cy="3417364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0D178C52-EB99-4DE7-86AC-1CB031C0AB0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510" y="1975714"/>
            <a:ext cx="1305900" cy="2014267"/>
          </a:xfrm>
          <a:prstGeom prst="rect">
            <a:avLst/>
          </a:prstGeom>
        </p:spPr>
      </p:pic>
      <p:pic>
        <p:nvPicPr>
          <p:cNvPr id="36" name="图片 35" descr="图片包含 游戏机, 鸟&#10;&#10;描述已自动生成">
            <a:extLst>
              <a:ext uri="{FF2B5EF4-FFF2-40B4-BE49-F238E27FC236}">
                <a16:creationId xmlns:a16="http://schemas.microsoft.com/office/drawing/2014/main" xmlns="" id="{703A876D-270F-42FE-A47D-77E94E8BD2A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2591" y="2705786"/>
            <a:ext cx="1305900" cy="21765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8EE68B97-EB55-43AF-A2DC-E332C5580881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F751E885-599C-4029-8DC2-26BD6B4D00FB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E2A24752-7676-4465-82CA-1FA846878A11}"/>
              </a:ext>
            </a:extLst>
          </p:cNvPr>
          <p:cNvSpPr txBox="1"/>
          <p:nvPr/>
        </p:nvSpPr>
        <p:spPr>
          <a:xfrm>
            <a:off x="8840730" y="884534"/>
            <a:ext cx="284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>
                <a:solidFill>
                  <a:srgbClr val="806E5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400">
              <a:solidFill>
                <a:srgbClr val="806E5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8E8B759A-4880-4CCD-B7AA-7D522D43CB1C}"/>
              </a:ext>
            </a:extLst>
          </p:cNvPr>
          <p:cNvSpPr txBox="1"/>
          <p:nvPr/>
        </p:nvSpPr>
        <p:spPr>
          <a:xfrm>
            <a:off x="5600700" y="5614406"/>
            <a:ext cx="6083299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pellentesque habitant morbi tristique senectus et netus et malesuada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146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40997BF-2F3C-45DC-93AB-F7B8AD9A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21A68380-05DA-4574-BFB4-60151AE2612A}"/>
              </a:ext>
            </a:extLst>
          </p:cNvPr>
          <p:cNvGrpSpPr/>
          <p:nvPr/>
        </p:nvGrpSpPr>
        <p:grpSpPr>
          <a:xfrm rot="19800000">
            <a:off x="5710839" y="1894629"/>
            <a:ext cx="3041394" cy="3037563"/>
            <a:chOff x="4502407" y="1959276"/>
            <a:chExt cx="3041394" cy="303756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E56B55BD-933E-4430-835D-AEF6F702C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2407" y="1959276"/>
              <a:ext cx="3041394" cy="3037563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29EB6577-584C-4E3B-A2C8-756694723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5430" y="2282515"/>
              <a:ext cx="2395348" cy="239108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1D6F1564-6627-4FE6-84EE-FFFA0660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229" t="3110" r="3229" b="3110"/>
            <a:stretch>
              <a:fillRect/>
            </a:stretch>
          </p:blipFill>
          <p:spPr>
            <a:xfrm>
              <a:off x="5155338" y="2610292"/>
              <a:ext cx="1735533" cy="1735531"/>
            </a:xfrm>
            <a:custGeom>
              <a:avLst/>
              <a:gdLst>
                <a:gd name="connsiteX0" fmla="*/ 234796 w 1735533"/>
                <a:gd name="connsiteY0" fmla="*/ 1421 h 1735531"/>
                <a:gd name="connsiteX1" fmla="*/ 242291 w 1735533"/>
                <a:gd name="connsiteY1" fmla="*/ 2119 h 1735531"/>
                <a:gd name="connsiteX2" fmla="*/ 244697 w 1735533"/>
                <a:gd name="connsiteY2" fmla="*/ 2485 h 1735531"/>
                <a:gd name="connsiteX3" fmla="*/ 235993 w 1735533"/>
                <a:gd name="connsiteY3" fmla="*/ 1698 h 1735531"/>
                <a:gd name="connsiteX4" fmla="*/ 234796 w 1735533"/>
                <a:gd name="connsiteY4" fmla="*/ 1421 h 1735531"/>
                <a:gd name="connsiteX5" fmla="*/ 1269603 w 1735533"/>
                <a:gd name="connsiteY5" fmla="*/ 0 h 1735531"/>
                <a:gd name="connsiteX6" fmla="*/ 1365576 w 1735533"/>
                <a:gd name="connsiteY6" fmla="*/ 6243 h 1735531"/>
                <a:gd name="connsiteX7" fmla="*/ 1379795 w 1735533"/>
                <a:gd name="connsiteY7" fmla="*/ 9365 h 1735531"/>
                <a:gd name="connsiteX8" fmla="*/ 1436667 w 1735533"/>
                <a:gd name="connsiteY8" fmla="*/ 12486 h 1735531"/>
                <a:gd name="connsiteX9" fmla="*/ 1578850 w 1735533"/>
                <a:gd name="connsiteY9" fmla="*/ 9365 h 1735531"/>
                <a:gd name="connsiteX10" fmla="*/ 1614395 w 1735533"/>
                <a:gd name="connsiteY10" fmla="*/ 12486 h 1735531"/>
                <a:gd name="connsiteX11" fmla="*/ 1706814 w 1735533"/>
                <a:gd name="connsiteY11" fmla="*/ 15608 h 1735531"/>
                <a:gd name="connsiteX12" fmla="*/ 1717477 w 1735533"/>
                <a:gd name="connsiteY12" fmla="*/ 24972 h 1735531"/>
                <a:gd name="connsiteX13" fmla="*/ 1728141 w 1735533"/>
                <a:gd name="connsiteY13" fmla="*/ 56186 h 1735531"/>
                <a:gd name="connsiteX14" fmla="*/ 1731695 w 1735533"/>
                <a:gd name="connsiteY14" fmla="*/ 90523 h 1735531"/>
                <a:gd name="connsiteX15" fmla="*/ 1735250 w 1735533"/>
                <a:gd name="connsiteY15" fmla="*/ 109252 h 1735531"/>
                <a:gd name="connsiteX16" fmla="*/ 1731695 w 1735533"/>
                <a:gd name="connsiteY16" fmla="*/ 174802 h 1735531"/>
                <a:gd name="connsiteX17" fmla="*/ 1724586 w 1735533"/>
                <a:gd name="connsiteY17" fmla="*/ 187288 h 1735531"/>
                <a:gd name="connsiteX18" fmla="*/ 1728141 w 1735533"/>
                <a:gd name="connsiteY18" fmla="*/ 249717 h 1735531"/>
                <a:gd name="connsiteX19" fmla="*/ 1731695 w 1735533"/>
                <a:gd name="connsiteY19" fmla="*/ 259082 h 1735531"/>
                <a:gd name="connsiteX20" fmla="*/ 1724586 w 1735533"/>
                <a:gd name="connsiteY20" fmla="*/ 296539 h 1735531"/>
                <a:gd name="connsiteX21" fmla="*/ 1717477 w 1735533"/>
                <a:gd name="connsiteY21" fmla="*/ 305903 h 1735531"/>
                <a:gd name="connsiteX22" fmla="*/ 1713923 w 1735533"/>
                <a:gd name="connsiteY22" fmla="*/ 315268 h 1735531"/>
                <a:gd name="connsiteX23" fmla="*/ 1706814 w 1735533"/>
                <a:gd name="connsiteY23" fmla="*/ 324632 h 1735531"/>
                <a:gd name="connsiteX24" fmla="*/ 1717477 w 1735533"/>
                <a:gd name="connsiteY24" fmla="*/ 346482 h 1735531"/>
                <a:gd name="connsiteX25" fmla="*/ 1721032 w 1735533"/>
                <a:gd name="connsiteY25" fmla="*/ 355846 h 1735531"/>
                <a:gd name="connsiteX26" fmla="*/ 1717477 w 1735533"/>
                <a:gd name="connsiteY26" fmla="*/ 374575 h 1735531"/>
                <a:gd name="connsiteX27" fmla="*/ 1696150 w 1735533"/>
                <a:gd name="connsiteY27" fmla="*/ 387061 h 1735531"/>
                <a:gd name="connsiteX28" fmla="*/ 1703259 w 1735533"/>
                <a:gd name="connsiteY28" fmla="*/ 415154 h 1735531"/>
                <a:gd name="connsiteX29" fmla="*/ 1710368 w 1735533"/>
                <a:gd name="connsiteY29" fmla="*/ 427640 h 1735531"/>
                <a:gd name="connsiteX30" fmla="*/ 1717477 w 1735533"/>
                <a:gd name="connsiteY30" fmla="*/ 443247 h 1735531"/>
                <a:gd name="connsiteX31" fmla="*/ 1721032 w 1735533"/>
                <a:gd name="connsiteY31" fmla="*/ 452612 h 1735531"/>
                <a:gd name="connsiteX32" fmla="*/ 1728141 w 1735533"/>
                <a:gd name="connsiteY32" fmla="*/ 461976 h 1735531"/>
                <a:gd name="connsiteX33" fmla="*/ 1731695 w 1735533"/>
                <a:gd name="connsiteY33" fmla="*/ 474462 h 1735531"/>
                <a:gd name="connsiteX34" fmla="*/ 1710368 w 1735533"/>
                <a:gd name="connsiteY34" fmla="*/ 508798 h 1735531"/>
                <a:gd name="connsiteX35" fmla="*/ 1703259 w 1735533"/>
                <a:gd name="connsiteY35" fmla="*/ 555620 h 1735531"/>
                <a:gd name="connsiteX36" fmla="*/ 1692595 w 1735533"/>
                <a:gd name="connsiteY36" fmla="*/ 574349 h 1735531"/>
                <a:gd name="connsiteX37" fmla="*/ 1681931 w 1735533"/>
                <a:gd name="connsiteY37" fmla="*/ 577470 h 1735531"/>
                <a:gd name="connsiteX38" fmla="*/ 1657050 w 1735533"/>
                <a:gd name="connsiteY38" fmla="*/ 580591 h 1735531"/>
                <a:gd name="connsiteX39" fmla="*/ 1646386 w 1735533"/>
                <a:gd name="connsiteY39" fmla="*/ 589956 h 1735531"/>
                <a:gd name="connsiteX40" fmla="*/ 1678377 w 1735533"/>
                <a:gd name="connsiteY40" fmla="*/ 621171 h 1735531"/>
                <a:gd name="connsiteX41" fmla="*/ 1671268 w 1735533"/>
                <a:gd name="connsiteY41" fmla="*/ 630535 h 1735531"/>
                <a:gd name="connsiteX42" fmla="*/ 1692595 w 1735533"/>
                <a:gd name="connsiteY42" fmla="*/ 671114 h 1735531"/>
                <a:gd name="connsiteX43" fmla="*/ 1717477 w 1735533"/>
                <a:gd name="connsiteY43" fmla="*/ 699207 h 1735531"/>
                <a:gd name="connsiteX44" fmla="*/ 1724586 w 1735533"/>
                <a:gd name="connsiteY44" fmla="*/ 736664 h 1735531"/>
                <a:gd name="connsiteX45" fmla="*/ 1724586 w 1735533"/>
                <a:gd name="connsiteY45" fmla="*/ 842794 h 1735531"/>
                <a:gd name="connsiteX46" fmla="*/ 1710368 w 1735533"/>
                <a:gd name="connsiteY46" fmla="*/ 889616 h 1735531"/>
                <a:gd name="connsiteX47" fmla="*/ 1713923 w 1735533"/>
                <a:gd name="connsiteY47" fmla="*/ 908345 h 1735531"/>
                <a:gd name="connsiteX48" fmla="*/ 1717477 w 1735533"/>
                <a:gd name="connsiteY48" fmla="*/ 917709 h 1735531"/>
                <a:gd name="connsiteX49" fmla="*/ 1721032 w 1735533"/>
                <a:gd name="connsiteY49" fmla="*/ 930195 h 1735531"/>
                <a:gd name="connsiteX50" fmla="*/ 1717477 w 1735533"/>
                <a:gd name="connsiteY50" fmla="*/ 964531 h 1735531"/>
                <a:gd name="connsiteX51" fmla="*/ 1699705 w 1735533"/>
                <a:gd name="connsiteY51" fmla="*/ 967652 h 1735531"/>
                <a:gd name="connsiteX52" fmla="*/ 1685486 w 1735533"/>
                <a:gd name="connsiteY52" fmla="*/ 973895 h 1735531"/>
                <a:gd name="connsiteX53" fmla="*/ 1674822 w 1735533"/>
                <a:gd name="connsiteY53" fmla="*/ 977017 h 1735531"/>
                <a:gd name="connsiteX54" fmla="*/ 1667713 w 1735533"/>
                <a:gd name="connsiteY54" fmla="*/ 992624 h 1735531"/>
                <a:gd name="connsiteX55" fmla="*/ 1674822 w 1735533"/>
                <a:gd name="connsiteY55" fmla="*/ 1005110 h 1735531"/>
                <a:gd name="connsiteX56" fmla="*/ 1678907 w 1735533"/>
                <a:gd name="connsiteY56" fmla="*/ 1014259 h 1735531"/>
                <a:gd name="connsiteX57" fmla="*/ 1677550 w 1735533"/>
                <a:gd name="connsiteY57" fmla="*/ 1012283 h 1735531"/>
                <a:gd name="connsiteX58" fmla="*/ 1679636 w 1735533"/>
                <a:gd name="connsiteY58" fmla="*/ 1015891 h 1735531"/>
                <a:gd name="connsiteX59" fmla="*/ 1678907 w 1735533"/>
                <a:gd name="connsiteY59" fmla="*/ 1014259 h 1735531"/>
                <a:gd name="connsiteX60" fmla="*/ 1685486 w 1735533"/>
                <a:gd name="connsiteY60" fmla="*/ 1023839 h 1735531"/>
                <a:gd name="connsiteX61" fmla="*/ 1692595 w 1735533"/>
                <a:gd name="connsiteY61" fmla="*/ 1036324 h 1735531"/>
                <a:gd name="connsiteX62" fmla="*/ 1696150 w 1735533"/>
                <a:gd name="connsiteY62" fmla="*/ 1045689 h 1735531"/>
                <a:gd name="connsiteX63" fmla="*/ 1703259 w 1735533"/>
                <a:gd name="connsiteY63" fmla="*/ 1055053 h 1735531"/>
                <a:gd name="connsiteX64" fmla="*/ 1706814 w 1735533"/>
                <a:gd name="connsiteY64" fmla="*/ 1064418 h 1735531"/>
                <a:gd name="connsiteX65" fmla="*/ 1717477 w 1735533"/>
                <a:gd name="connsiteY65" fmla="*/ 1073782 h 1735531"/>
                <a:gd name="connsiteX66" fmla="*/ 1721032 w 1735533"/>
                <a:gd name="connsiteY66" fmla="*/ 1126847 h 1735531"/>
                <a:gd name="connsiteX67" fmla="*/ 1728141 w 1735533"/>
                <a:gd name="connsiteY67" fmla="*/ 1145576 h 1735531"/>
                <a:gd name="connsiteX68" fmla="*/ 1724586 w 1735533"/>
                <a:gd name="connsiteY68" fmla="*/ 1192397 h 1735531"/>
                <a:gd name="connsiteX69" fmla="*/ 1717477 w 1735533"/>
                <a:gd name="connsiteY69" fmla="*/ 1211126 h 1735531"/>
                <a:gd name="connsiteX70" fmla="*/ 1721032 w 1735533"/>
                <a:gd name="connsiteY70" fmla="*/ 1242341 h 1735531"/>
                <a:gd name="connsiteX71" fmla="*/ 1728141 w 1735533"/>
                <a:gd name="connsiteY71" fmla="*/ 1261069 h 1735531"/>
                <a:gd name="connsiteX72" fmla="*/ 1724586 w 1735533"/>
                <a:gd name="connsiteY72" fmla="*/ 1323499 h 1735531"/>
                <a:gd name="connsiteX73" fmla="*/ 1717477 w 1735533"/>
                <a:gd name="connsiteY73" fmla="*/ 1332863 h 1735531"/>
                <a:gd name="connsiteX74" fmla="*/ 1735250 w 1735533"/>
                <a:gd name="connsiteY74" fmla="*/ 1414021 h 1735531"/>
                <a:gd name="connsiteX75" fmla="*/ 1728141 w 1735533"/>
                <a:gd name="connsiteY75" fmla="*/ 1523272 h 1735531"/>
                <a:gd name="connsiteX76" fmla="*/ 1724586 w 1735533"/>
                <a:gd name="connsiteY76" fmla="*/ 1532637 h 1735531"/>
                <a:gd name="connsiteX77" fmla="*/ 1713923 w 1735533"/>
                <a:gd name="connsiteY77" fmla="*/ 1554487 h 1735531"/>
                <a:gd name="connsiteX78" fmla="*/ 1717477 w 1735533"/>
                <a:gd name="connsiteY78" fmla="*/ 1591944 h 1735531"/>
                <a:gd name="connsiteX79" fmla="*/ 1724586 w 1735533"/>
                <a:gd name="connsiteY79" fmla="*/ 1654373 h 1735531"/>
                <a:gd name="connsiteX80" fmla="*/ 1674822 w 1735533"/>
                <a:gd name="connsiteY80" fmla="*/ 1688710 h 1735531"/>
                <a:gd name="connsiteX81" fmla="*/ 1667713 w 1735533"/>
                <a:gd name="connsiteY81" fmla="*/ 1679345 h 1735531"/>
                <a:gd name="connsiteX82" fmla="*/ 1660604 w 1735533"/>
                <a:gd name="connsiteY82" fmla="*/ 1688710 h 1735531"/>
                <a:gd name="connsiteX83" fmla="*/ 1614395 w 1735533"/>
                <a:gd name="connsiteY83" fmla="*/ 1704317 h 1735531"/>
                <a:gd name="connsiteX84" fmla="*/ 1593068 w 1735533"/>
                <a:gd name="connsiteY84" fmla="*/ 1707438 h 1735531"/>
                <a:gd name="connsiteX85" fmla="*/ 1582404 w 1735533"/>
                <a:gd name="connsiteY85" fmla="*/ 1710560 h 1735531"/>
                <a:gd name="connsiteX86" fmla="*/ 1550413 w 1735533"/>
                <a:gd name="connsiteY86" fmla="*/ 1716802 h 1735531"/>
                <a:gd name="connsiteX87" fmla="*/ 1507759 w 1735533"/>
                <a:gd name="connsiteY87" fmla="*/ 1713681 h 1735531"/>
                <a:gd name="connsiteX88" fmla="*/ 1447331 w 1735533"/>
                <a:gd name="connsiteY88" fmla="*/ 1719924 h 1735531"/>
                <a:gd name="connsiteX89" fmla="*/ 1433112 w 1735533"/>
                <a:gd name="connsiteY89" fmla="*/ 1723045 h 1735531"/>
                <a:gd name="connsiteX90" fmla="*/ 1322921 w 1735533"/>
                <a:gd name="connsiteY90" fmla="*/ 1726167 h 1735531"/>
                <a:gd name="connsiteX91" fmla="*/ 1187848 w 1735533"/>
                <a:gd name="connsiteY91" fmla="*/ 1719924 h 1735531"/>
                <a:gd name="connsiteX92" fmla="*/ 1177184 w 1735533"/>
                <a:gd name="connsiteY92" fmla="*/ 1716802 h 1735531"/>
                <a:gd name="connsiteX93" fmla="*/ 1159412 w 1735533"/>
                <a:gd name="connsiteY93" fmla="*/ 1719924 h 1735531"/>
                <a:gd name="connsiteX94" fmla="*/ 1148748 w 1735533"/>
                <a:gd name="connsiteY94" fmla="*/ 1726167 h 1735531"/>
                <a:gd name="connsiteX95" fmla="*/ 1120311 w 1735533"/>
                <a:gd name="connsiteY95" fmla="*/ 1729288 h 1735531"/>
                <a:gd name="connsiteX96" fmla="*/ 1077657 w 1735533"/>
                <a:gd name="connsiteY96" fmla="*/ 1726167 h 1735531"/>
                <a:gd name="connsiteX97" fmla="*/ 1056329 w 1735533"/>
                <a:gd name="connsiteY97" fmla="*/ 1719924 h 1735531"/>
                <a:gd name="connsiteX98" fmla="*/ 1013675 w 1735533"/>
                <a:gd name="connsiteY98" fmla="*/ 1723045 h 1735531"/>
                <a:gd name="connsiteX99" fmla="*/ 1003011 w 1735533"/>
                <a:gd name="connsiteY99" fmla="*/ 1726167 h 1735531"/>
                <a:gd name="connsiteX100" fmla="*/ 978129 w 1735533"/>
                <a:gd name="connsiteY100" fmla="*/ 1729288 h 1735531"/>
                <a:gd name="connsiteX101" fmla="*/ 843056 w 1735533"/>
                <a:gd name="connsiteY101" fmla="*/ 1726167 h 1735531"/>
                <a:gd name="connsiteX102" fmla="*/ 715092 w 1735533"/>
                <a:gd name="connsiteY102" fmla="*/ 1726167 h 1735531"/>
                <a:gd name="connsiteX103" fmla="*/ 711538 w 1735533"/>
                <a:gd name="connsiteY103" fmla="*/ 1716802 h 1735531"/>
                <a:gd name="connsiteX104" fmla="*/ 707983 w 1735533"/>
                <a:gd name="connsiteY104" fmla="*/ 1704317 h 1735531"/>
                <a:gd name="connsiteX105" fmla="*/ 693765 w 1735533"/>
                <a:gd name="connsiteY105" fmla="*/ 1713681 h 1735531"/>
                <a:gd name="connsiteX106" fmla="*/ 683101 w 1735533"/>
                <a:gd name="connsiteY106" fmla="*/ 1719924 h 1735531"/>
                <a:gd name="connsiteX107" fmla="*/ 651110 w 1735533"/>
                <a:gd name="connsiteY107" fmla="*/ 1726167 h 1735531"/>
                <a:gd name="connsiteX108" fmla="*/ 516037 w 1735533"/>
                <a:gd name="connsiteY108" fmla="*/ 1723045 h 1735531"/>
                <a:gd name="connsiteX109" fmla="*/ 498264 w 1735533"/>
                <a:gd name="connsiteY109" fmla="*/ 1716802 h 1735531"/>
                <a:gd name="connsiteX110" fmla="*/ 484046 w 1735533"/>
                <a:gd name="connsiteY110" fmla="*/ 1713681 h 1735531"/>
                <a:gd name="connsiteX111" fmla="*/ 473382 w 1735533"/>
                <a:gd name="connsiteY111" fmla="*/ 1710560 h 1735531"/>
                <a:gd name="connsiteX112" fmla="*/ 437837 w 1735533"/>
                <a:gd name="connsiteY112" fmla="*/ 1713681 h 1735531"/>
                <a:gd name="connsiteX113" fmla="*/ 427173 w 1735533"/>
                <a:gd name="connsiteY113" fmla="*/ 1719924 h 1735531"/>
                <a:gd name="connsiteX114" fmla="*/ 405846 w 1735533"/>
                <a:gd name="connsiteY114" fmla="*/ 1726167 h 1735531"/>
                <a:gd name="connsiteX115" fmla="*/ 380964 w 1735533"/>
                <a:gd name="connsiteY115" fmla="*/ 1735531 h 1735531"/>
                <a:gd name="connsiteX116" fmla="*/ 359636 w 1735533"/>
                <a:gd name="connsiteY116" fmla="*/ 1732410 h 1735531"/>
                <a:gd name="connsiteX117" fmla="*/ 356082 w 1735533"/>
                <a:gd name="connsiteY117" fmla="*/ 1719924 h 1735531"/>
                <a:gd name="connsiteX118" fmla="*/ 249445 w 1735533"/>
                <a:gd name="connsiteY118" fmla="*/ 1716802 h 1735531"/>
                <a:gd name="connsiteX119" fmla="*/ 228118 w 1735533"/>
                <a:gd name="connsiteY119" fmla="*/ 1713681 h 1735531"/>
                <a:gd name="connsiteX120" fmla="*/ 213900 w 1735533"/>
                <a:gd name="connsiteY120" fmla="*/ 1710560 h 1735531"/>
                <a:gd name="connsiteX121" fmla="*/ 174799 w 1735533"/>
                <a:gd name="connsiteY121" fmla="*/ 1713681 h 1735531"/>
                <a:gd name="connsiteX122" fmla="*/ 160581 w 1735533"/>
                <a:gd name="connsiteY122" fmla="*/ 1719924 h 1735531"/>
                <a:gd name="connsiteX123" fmla="*/ 157027 w 1735533"/>
                <a:gd name="connsiteY123" fmla="*/ 1710560 h 1735531"/>
                <a:gd name="connsiteX124" fmla="*/ 153472 w 1735533"/>
                <a:gd name="connsiteY124" fmla="*/ 1694953 h 1735531"/>
                <a:gd name="connsiteX125" fmla="*/ 96599 w 1735533"/>
                <a:gd name="connsiteY125" fmla="*/ 1691831 h 1735531"/>
                <a:gd name="connsiteX126" fmla="*/ 64608 w 1735533"/>
                <a:gd name="connsiteY126" fmla="*/ 1676224 h 1735531"/>
                <a:gd name="connsiteX127" fmla="*/ 53944 w 1735533"/>
                <a:gd name="connsiteY127" fmla="*/ 1673102 h 1735531"/>
                <a:gd name="connsiteX128" fmla="*/ 50390 w 1735533"/>
                <a:gd name="connsiteY128" fmla="*/ 1663738 h 1735531"/>
                <a:gd name="connsiteX129" fmla="*/ 57499 w 1735533"/>
                <a:gd name="connsiteY129" fmla="*/ 1607552 h 1735531"/>
                <a:gd name="connsiteX130" fmla="*/ 43281 w 1735533"/>
                <a:gd name="connsiteY130" fmla="*/ 1595066 h 1735531"/>
                <a:gd name="connsiteX131" fmla="*/ 36172 w 1735533"/>
                <a:gd name="connsiteY131" fmla="*/ 1585701 h 1735531"/>
                <a:gd name="connsiteX132" fmla="*/ 39726 w 1735533"/>
                <a:gd name="connsiteY132" fmla="*/ 1560730 h 1735531"/>
                <a:gd name="connsiteX133" fmla="*/ 36172 w 1735533"/>
                <a:gd name="connsiteY133" fmla="*/ 1523272 h 1735531"/>
                <a:gd name="connsiteX134" fmla="*/ 29063 w 1735533"/>
                <a:gd name="connsiteY134" fmla="*/ 1501422 h 1735531"/>
                <a:gd name="connsiteX135" fmla="*/ 32617 w 1735533"/>
                <a:gd name="connsiteY135" fmla="*/ 1420264 h 1735531"/>
                <a:gd name="connsiteX136" fmla="*/ 39726 w 1735533"/>
                <a:gd name="connsiteY136" fmla="*/ 1407778 h 1735531"/>
                <a:gd name="connsiteX137" fmla="*/ 43281 w 1735533"/>
                <a:gd name="connsiteY137" fmla="*/ 1367199 h 1735531"/>
                <a:gd name="connsiteX138" fmla="*/ 53944 w 1735533"/>
                <a:gd name="connsiteY138" fmla="*/ 1345349 h 1735531"/>
                <a:gd name="connsiteX139" fmla="*/ 61054 w 1735533"/>
                <a:gd name="connsiteY139" fmla="*/ 1323499 h 1735531"/>
                <a:gd name="connsiteX140" fmla="*/ 68163 w 1735533"/>
                <a:gd name="connsiteY140" fmla="*/ 1314135 h 1735531"/>
                <a:gd name="connsiteX141" fmla="*/ 61054 w 1735533"/>
                <a:gd name="connsiteY141" fmla="*/ 1289163 h 1735531"/>
                <a:gd name="connsiteX142" fmla="*/ 50390 w 1735533"/>
                <a:gd name="connsiteY142" fmla="*/ 1279798 h 1735531"/>
                <a:gd name="connsiteX143" fmla="*/ 43281 w 1735533"/>
                <a:gd name="connsiteY143" fmla="*/ 1183033 h 1735531"/>
                <a:gd name="connsiteX144" fmla="*/ 46835 w 1735533"/>
                <a:gd name="connsiteY144" fmla="*/ 1126847 h 1735531"/>
                <a:gd name="connsiteX145" fmla="*/ 32617 w 1735533"/>
                <a:gd name="connsiteY145" fmla="*/ 1092511 h 1735531"/>
                <a:gd name="connsiteX146" fmla="*/ 25508 w 1735533"/>
                <a:gd name="connsiteY146" fmla="*/ 1014475 h 1735531"/>
                <a:gd name="connsiteX147" fmla="*/ 29063 w 1735533"/>
                <a:gd name="connsiteY147" fmla="*/ 998867 h 1735531"/>
                <a:gd name="connsiteX148" fmla="*/ 36172 w 1735533"/>
                <a:gd name="connsiteY148" fmla="*/ 989503 h 1735531"/>
                <a:gd name="connsiteX149" fmla="*/ 21954 w 1735533"/>
                <a:gd name="connsiteY149" fmla="*/ 967652 h 1735531"/>
                <a:gd name="connsiteX150" fmla="*/ 11290 w 1735533"/>
                <a:gd name="connsiteY150" fmla="*/ 961409 h 1735531"/>
                <a:gd name="connsiteX151" fmla="*/ 11290 w 1735533"/>
                <a:gd name="connsiteY151" fmla="*/ 902102 h 1735531"/>
                <a:gd name="connsiteX152" fmla="*/ 21954 w 1735533"/>
                <a:gd name="connsiteY152" fmla="*/ 892737 h 1735531"/>
                <a:gd name="connsiteX153" fmla="*/ 36172 w 1735533"/>
                <a:gd name="connsiteY153" fmla="*/ 874009 h 1735531"/>
                <a:gd name="connsiteX154" fmla="*/ 43281 w 1735533"/>
                <a:gd name="connsiteY154" fmla="*/ 855280 h 1735531"/>
                <a:gd name="connsiteX155" fmla="*/ 39726 w 1735533"/>
                <a:gd name="connsiteY155" fmla="*/ 817822 h 1735531"/>
                <a:gd name="connsiteX156" fmla="*/ 32617 w 1735533"/>
                <a:gd name="connsiteY156" fmla="*/ 774122 h 1735531"/>
                <a:gd name="connsiteX157" fmla="*/ 29063 w 1735533"/>
                <a:gd name="connsiteY157" fmla="*/ 758515 h 1735531"/>
                <a:gd name="connsiteX158" fmla="*/ 25508 w 1735533"/>
                <a:gd name="connsiteY158" fmla="*/ 705450 h 1735531"/>
                <a:gd name="connsiteX159" fmla="*/ 18399 w 1735533"/>
                <a:gd name="connsiteY159" fmla="*/ 696086 h 1735531"/>
                <a:gd name="connsiteX160" fmla="*/ 25508 w 1735533"/>
                <a:gd name="connsiteY160" fmla="*/ 661749 h 1735531"/>
                <a:gd name="connsiteX161" fmla="*/ 29063 w 1735533"/>
                <a:gd name="connsiteY161" fmla="*/ 636778 h 1735531"/>
                <a:gd name="connsiteX162" fmla="*/ 36172 w 1735533"/>
                <a:gd name="connsiteY162" fmla="*/ 627414 h 1735531"/>
                <a:gd name="connsiteX163" fmla="*/ 29063 w 1735533"/>
                <a:gd name="connsiteY163" fmla="*/ 605563 h 1735531"/>
                <a:gd name="connsiteX164" fmla="*/ 18399 w 1735533"/>
                <a:gd name="connsiteY164" fmla="*/ 580591 h 1735531"/>
                <a:gd name="connsiteX165" fmla="*/ 14845 w 1735533"/>
                <a:gd name="connsiteY165" fmla="*/ 568106 h 1735531"/>
                <a:gd name="connsiteX166" fmla="*/ 7736 w 1735533"/>
                <a:gd name="connsiteY166" fmla="*/ 558742 h 1735531"/>
                <a:gd name="connsiteX167" fmla="*/ 4181 w 1735533"/>
                <a:gd name="connsiteY167" fmla="*/ 549377 h 1735531"/>
                <a:gd name="connsiteX168" fmla="*/ 7736 w 1735533"/>
                <a:gd name="connsiteY168" fmla="*/ 518162 h 1735531"/>
                <a:gd name="connsiteX169" fmla="*/ 11290 w 1735533"/>
                <a:gd name="connsiteY169" fmla="*/ 508798 h 1735531"/>
                <a:gd name="connsiteX170" fmla="*/ 18399 w 1735533"/>
                <a:gd name="connsiteY170" fmla="*/ 483827 h 1735531"/>
                <a:gd name="connsiteX171" fmla="*/ 25508 w 1735533"/>
                <a:gd name="connsiteY171" fmla="*/ 346482 h 1735531"/>
                <a:gd name="connsiteX172" fmla="*/ 32617 w 1735533"/>
                <a:gd name="connsiteY172" fmla="*/ 337118 h 1735531"/>
                <a:gd name="connsiteX173" fmla="*/ 39726 w 1735533"/>
                <a:gd name="connsiteY173" fmla="*/ 324632 h 1735531"/>
                <a:gd name="connsiteX174" fmla="*/ 36172 w 1735533"/>
                <a:gd name="connsiteY174" fmla="*/ 296539 h 1735531"/>
                <a:gd name="connsiteX175" fmla="*/ 21954 w 1735533"/>
                <a:gd name="connsiteY175" fmla="*/ 277810 h 1735531"/>
                <a:gd name="connsiteX176" fmla="*/ 25508 w 1735533"/>
                <a:gd name="connsiteY176" fmla="*/ 243474 h 1735531"/>
                <a:gd name="connsiteX177" fmla="*/ 32617 w 1735533"/>
                <a:gd name="connsiteY177" fmla="*/ 221624 h 1735531"/>
                <a:gd name="connsiteX178" fmla="*/ 36172 w 1735533"/>
                <a:gd name="connsiteY178" fmla="*/ 209138 h 1735531"/>
                <a:gd name="connsiteX179" fmla="*/ 29063 w 1735533"/>
                <a:gd name="connsiteY179" fmla="*/ 87401 h 1735531"/>
                <a:gd name="connsiteX180" fmla="*/ 25508 w 1735533"/>
                <a:gd name="connsiteY180" fmla="*/ 78037 h 1735531"/>
                <a:gd name="connsiteX181" fmla="*/ 32617 w 1735533"/>
                <a:gd name="connsiteY181" fmla="*/ 59308 h 1735531"/>
                <a:gd name="connsiteX182" fmla="*/ 43281 w 1735533"/>
                <a:gd name="connsiteY182" fmla="*/ 40579 h 1735531"/>
                <a:gd name="connsiteX183" fmla="*/ 50390 w 1735533"/>
                <a:gd name="connsiteY183" fmla="*/ 12486 h 1735531"/>
                <a:gd name="connsiteX184" fmla="*/ 221009 w 1735533"/>
                <a:gd name="connsiteY184" fmla="*/ 9365 h 1735531"/>
                <a:gd name="connsiteX185" fmla="*/ 251569 w 1735533"/>
                <a:gd name="connsiteY185" fmla="*/ 3529 h 1735531"/>
                <a:gd name="connsiteX186" fmla="*/ 244697 w 1735533"/>
                <a:gd name="connsiteY186" fmla="*/ 2485 h 1735531"/>
                <a:gd name="connsiteX187" fmla="*/ 252791 w 1735533"/>
                <a:gd name="connsiteY187" fmla="*/ 3217 h 1735531"/>
                <a:gd name="connsiteX188" fmla="*/ 292100 w 1735533"/>
                <a:gd name="connsiteY188" fmla="*/ 6243 h 1735531"/>
                <a:gd name="connsiteX189" fmla="*/ 309873 w 1735533"/>
                <a:gd name="connsiteY189" fmla="*/ 9365 h 1735531"/>
                <a:gd name="connsiteX190" fmla="*/ 331200 w 1735533"/>
                <a:gd name="connsiteY190" fmla="*/ 15608 h 1735531"/>
                <a:gd name="connsiteX191" fmla="*/ 412955 w 1735533"/>
                <a:gd name="connsiteY191" fmla="*/ 12486 h 1735531"/>
                <a:gd name="connsiteX192" fmla="*/ 476937 w 1735533"/>
                <a:gd name="connsiteY192" fmla="*/ 18729 h 1735531"/>
                <a:gd name="connsiteX193" fmla="*/ 555137 w 1735533"/>
                <a:gd name="connsiteY193" fmla="*/ 15608 h 1735531"/>
                <a:gd name="connsiteX194" fmla="*/ 612010 w 1735533"/>
                <a:gd name="connsiteY194" fmla="*/ 9365 h 1735531"/>
                <a:gd name="connsiteX195" fmla="*/ 636892 w 1735533"/>
                <a:gd name="connsiteY195" fmla="*/ 3122 h 1735531"/>
                <a:gd name="connsiteX196" fmla="*/ 715092 w 1735533"/>
                <a:gd name="connsiteY196" fmla="*/ 6243 h 1735531"/>
                <a:gd name="connsiteX197" fmla="*/ 967466 w 1735533"/>
                <a:gd name="connsiteY197" fmla="*/ 12486 h 1735531"/>
                <a:gd name="connsiteX198" fmla="*/ 1074103 w 1735533"/>
                <a:gd name="connsiteY198" fmla="*/ 18729 h 1735531"/>
                <a:gd name="connsiteX199" fmla="*/ 1084766 w 1735533"/>
                <a:gd name="connsiteY199" fmla="*/ 21851 h 1735531"/>
                <a:gd name="connsiteX200" fmla="*/ 1095430 w 1735533"/>
                <a:gd name="connsiteY200" fmla="*/ 12486 h 1735531"/>
                <a:gd name="connsiteX201" fmla="*/ 1152303 w 1735533"/>
                <a:gd name="connsiteY201" fmla="*/ 9365 h 1735531"/>
                <a:gd name="connsiteX202" fmla="*/ 1205621 w 1735533"/>
                <a:gd name="connsiteY202" fmla="*/ 12486 h 1735531"/>
                <a:gd name="connsiteX203" fmla="*/ 1216285 w 1735533"/>
                <a:gd name="connsiteY203" fmla="*/ 15608 h 1735531"/>
                <a:gd name="connsiteX204" fmla="*/ 1226948 w 1735533"/>
                <a:gd name="connsiteY204" fmla="*/ 9365 h 1735531"/>
                <a:gd name="connsiteX205" fmla="*/ 1258939 w 1735533"/>
                <a:gd name="connsiteY205" fmla="*/ 3122 h 1735531"/>
                <a:gd name="connsiteX206" fmla="*/ 1269603 w 1735533"/>
                <a:gd name="connsiteY206" fmla="*/ 0 h 17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1735533" h="1735531">
                  <a:moveTo>
                    <a:pt x="234796" y="1421"/>
                  </a:moveTo>
                  <a:cubicBezTo>
                    <a:pt x="236230" y="1506"/>
                    <a:pt x="239112" y="1753"/>
                    <a:pt x="242291" y="2119"/>
                  </a:cubicBezTo>
                  <a:lnTo>
                    <a:pt x="244697" y="2485"/>
                  </a:lnTo>
                  <a:lnTo>
                    <a:pt x="235993" y="1698"/>
                  </a:lnTo>
                  <a:cubicBezTo>
                    <a:pt x="233378" y="1413"/>
                    <a:pt x="233363" y="1336"/>
                    <a:pt x="234796" y="1421"/>
                  </a:cubicBezTo>
                  <a:close/>
                  <a:moveTo>
                    <a:pt x="1269603" y="0"/>
                  </a:moveTo>
                  <a:cubicBezTo>
                    <a:pt x="1289087" y="1070"/>
                    <a:pt x="1342319" y="3520"/>
                    <a:pt x="1365576" y="6243"/>
                  </a:cubicBezTo>
                  <a:cubicBezTo>
                    <a:pt x="1370419" y="6810"/>
                    <a:pt x="1374933" y="8938"/>
                    <a:pt x="1379795" y="9365"/>
                  </a:cubicBezTo>
                  <a:cubicBezTo>
                    <a:pt x="1398695" y="11024"/>
                    <a:pt x="1417710" y="11446"/>
                    <a:pt x="1436667" y="12486"/>
                  </a:cubicBezTo>
                  <a:cubicBezTo>
                    <a:pt x="1494220" y="25123"/>
                    <a:pt x="1429479" y="12217"/>
                    <a:pt x="1578850" y="9365"/>
                  </a:cubicBezTo>
                  <a:cubicBezTo>
                    <a:pt x="1590754" y="9137"/>
                    <a:pt x="1602506" y="11906"/>
                    <a:pt x="1614395" y="12486"/>
                  </a:cubicBezTo>
                  <a:cubicBezTo>
                    <a:pt x="1645177" y="13988"/>
                    <a:pt x="1676007" y="14567"/>
                    <a:pt x="1706814" y="15608"/>
                  </a:cubicBezTo>
                  <a:cubicBezTo>
                    <a:pt x="1710368" y="18729"/>
                    <a:pt x="1715036" y="21113"/>
                    <a:pt x="1717477" y="24972"/>
                  </a:cubicBezTo>
                  <a:cubicBezTo>
                    <a:pt x="1721409" y="31188"/>
                    <a:pt x="1725846" y="48127"/>
                    <a:pt x="1728141" y="56186"/>
                  </a:cubicBezTo>
                  <a:cubicBezTo>
                    <a:pt x="1729325" y="67632"/>
                    <a:pt x="1730166" y="79109"/>
                    <a:pt x="1731695" y="90523"/>
                  </a:cubicBezTo>
                  <a:cubicBezTo>
                    <a:pt x="1732537" y="96808"/>
                    <a:pt x="1735250" y="102923"/>
                    <a:pt x="1735250" y="109252"/>
                  </a:cubicBezTo>
                  <a:cubicBezTo>
                    <a:pt x="1735250" y="131126"/>
                    <a:pt x="1734663" y="153083"/>
                    <a:pt x="1731695" y="174802"/>
                  </a:cubicBezTo>
                  <a:cubicBezTo>
                    <a:pt x="1731064" y="179422"/>
                    <a:pt x="1726956" y="183126"/>
                    <a:pt x="1724586" y="187288"/>
                  </a:cubicBezTo>
                  <a:cubicBezTo>
                    <a:pt x="1725771" y="208097"/>
                    <a:pt x="1726085" y="228960"/>
                    <a:pt x="1728141" y="249717"/>
                  </a:cubicBezTo>
                  <a:cubicBezTo>
                    <a:pt x="1728466" y="252995"/>
                    <a:pt x="1731695" y="255791"/>
                    <a:pt x="1731695" y="259082"/>
                  </a:cubicBezTo>
                  <a:cubicBezTo>
                    <a:pt x="1731695" y="261092"/>
                    <a:pt x="1726605" y="291811"/>
                    <a:pt x="1724586" y="296539"/>
                  </a:cubicBezTo>
                  <a:cubicBezTo>
                    <a:pt x="1723086" y="300051"/>
                    <a:pt x="1719847" y="302782"/>
                    <a:pt x="1717477" y="305903"/>
                  </a:cubicBezTo>
                  <a:cubicBezTo>
                    <a:pt x="1716293" y="309025"/>
                    <a:pt x="1715598" y="312325"/>
                    <a:pt x="1713923" y="315268"/>
                  </a:cubicBezTo>
                  <a:cubicBezTo>
                    <a:pt x="1712012" y="318623"/>
                    <a:pt x="1707418" y="320918"/>
                    <a:pt x="1706814" y="324632"/>
                  </a:cubicBezTo>
                  <a:cubicBezTo>
                    <a:pt x="1705169" y="334737"/>
                    <a:pt x="1713110" y="338813"/>
                    <a:pt x="1717477" y="346482"/>
                  </a:cubicBezTo>
                  <a:cubicBezTo>
                    <a:pt x="1719153" y="349425"/>
                    <a:pt x="1719847" y="352725"/>
                    <a:pt x="1721032" y="355846"/>
                  </a:cubicBezTo>
                  <a:cubicBezTo>
                    <a:pt x="1719847" y="362089"/>
                    <a:pt x="1721610" y="369390"/>
                    <a:pt x="1717477" y="374575"/>
                  </a:cubicBezTo>
                  <a:cubicBezTo>
                    <a:pt x="1712577" y="380722"/>
                    <a:pt x="1696150" y="387061"/>
                    <a:pt x="1696150" y="387061"/>
                  </a:cubicBezTo>
                  <a:cubicBezTo>
                    <a:pt x="1697114" y="391294"/>
                    <a:pt x="1701109" y="410120"/>
                    <a:pt x="1703259" y="415154"/>
                  </a:cubicBezTo>
                  <a:cubicBezTo>
                    <a:pt x="1705119" y="419512"/>
                    <a:pt x="1708216" y="423388"/>
                    <a:pt x="1710368" y="427640"/>
                  </a:cubicBezTo>
                  <a:cubicBezTo>
                    <a:pt x="1712959" y="432760"/>
                    <a:pt x="1715236" y="438001"/>
                    <a:pt x="1717477" y="443247"/>
                  </a:cubicBezTo>
                  <a:cubicBezTo>
                    <a:pt x="1718793" y="446328"/>
                    <a:pt x="1719356" y="449669"/>
                    <a:pt x="1721032" y="452612"/>
                  </a:cubicBezTo>
                  <a:cubicBezTo>
                    <a:pt x="1722943" y="455967"/>
                    <a:pt x="1725771" y="458855"/>
                    <a:pt x="1728141" y="461976"/>
                  </a:cubicBezTo>
                  <a:cubicBezTo>
                    <a:pt x="1729325" y="466138"/>
                    <a:pt x="1732569" y="470241"/>
                    <a:pt x="1731695" y="474462"/>
                  </a:cubicBezTo>
                  <a:cubicBezTo>
                    <a:pt x="1728575" y="489529"/>
                    <a:pt x="1719962" y="497566"/>
                    <a:pt x="1710368" y="508798"/>
                  </a:cubicBezTo>
                  <a:cubicBezTo>
                    <a:pt x="1708656" y="522332"/>
                    <a:pt x="1706806" y="541602"/>
                    <a:pt x="1703259" y="555620"/>
                  </a:cubicBezTo>
                  <a:cubicBezTo>
                    <a:pt x="1701866" y="561123"/>
                    <a:pt x="1697778" y="570708"/>
                    <a:pt x="1692595" y="574349"/>
                  </a:cubicBezTo>
                  <a:cubicBezTo>
                    <a:pt x="1689670" y="576404"/>
                    <a:pt x="1685606" y="576825"/>
                    <a:pt x="1681931" y="577470"/>
                  </a:cubicBezTo>
                  <a:cubicBezTo>
                    <a:pt x="1673716" y="578913"/>
                    <a:pt x="1665343" y="579551"/>
                    <a:pt x="1657050" y="580591"/>
                  </a:cubicBezTo>
                  <a:cubicBezTo>
                    <a:pt x="1632168" y="587875"/>
                    <a:pt x="1628613" y="584753"/>
                    <a:pt x="1646386" y="589956"/>
                  </a:cubicBezTo>
                  <a:cubicBezTo>
                    <a:pt x="1674289" y="614459"/>
                    <a:pt x="1664762" y="603236"/>
                    <a:pt x="1678377" y="621171"/>
                  </a:cubicBezTo>
                  <a:cubicBezTo>
                    <a:pt x="1676007" y="624292"/>
                    <a:pt x="1671268" y="626783"/>
                    <a:pt x="1671268" y="630535"/>
                  </a:cubicBezTo>
                  <a:cubicBezTo>
                    <a:pt x="1671268" y="645979"/>
                    <a:pt x="1682959" y="659575"/>
                    <a:pt x="1692595" y="671114"/>
                  </a:cubicBezTo>
                  <a:cubicBezTo>
                    <a:pt x="1700585" y="680681"/>
                    <a:pt x="1717477" y="699207"/>
                    <a:pt x="1717477" y="699207"/>
                  </a:cubicBezTo>
                  <a:cubicBezTo>
                    <a:pt x="1729326" y="730421"/>
                    <a:pt x="1731696" y="717936"/>
                    <a:pt x="1724586" y="736664"/>
                  </a:cubicBezTo>
                  <a:cubicBezTo>
                    <a:pt x="1728851" y="804080"/>
                    <a:pt x="1729779" y="778954"/>
                    <a:pt x="1724586" y="842794"/>
                  </a:cubicBezTo>
                  <a:cubicBezTo>
                    <a:pt x="1721225" y="884115"/>
                    <a:pt x="1730905" y="871581"/>
                    <a:pt x="1710368" y="889616"/>
                  </a:cubicBezTo>
                  <a:cubicBezTo>
                    <a:pt x="1711553" y="895859"/>
                    <a:pt x="1712359" y="902167"/>
                    <a:pt x="1713923" y="908345"/>
                  </a:cubicBezTo>
                  <a:cubicBezTo>
                    <a:pt x="1714736" y="911557"/>
                    <a:pt x="1716448" y="914545"/>
                    <a:pt x="1717477" y="917709"/>
                  </a:cubicBezTo>
                  <a:cubicBezTo>
                    <a:pt x="1718819" y="921834"/>
                    <a:pt x="1719847" y="926033"/>
                    <a:pt x="1721032" y="930195"/>
                  </a:cubicBezTo>
                  <a:cubicBezTo>
                    <a:pt x="1719847" y="941641"/>
                    <a:pt x="1723330" y="954252"/>
                    <a:pt x="1717477" y="964531"/>
                  </a:cubicBezTo>
                  <a:cubicBezTo>
                    <a:pt x="1714775" y="969276"/>
                    <a:pt x="1705436" y="965974"/>
                    <a:pt x="1699705" y="967652"/>
                  </a:cubicBezTo>
                  <a:cubicBezTo>
                    <a:pt x="1694678" y="969124"/>
                    <a:pt x="1690356" y="972062"/>
                    <a:pt x="1685486" y="973895"/>
                  </a:cubicBezTo>
                  <a:cubicBezTo>
                    <a:pt x="1682043" y="975192"/>
                    <a:pt x="1678377" y="975976"/>
                    <a:pt x="1674822" y="977017"/>
                  </a:cubicBezTo>
                  <a:cubicBezTo>
                    <a:pt x="1672453" y="982219"/>
                    <a:pt x="1667713" y="987021"/>
                    <a:pt x="1667713" y="992624"/>
                  </a:cubicBezTo>
                  <a:cubicBezTo>
                    <a:pt x="1667713" y="997278"/>
                    <a:pt x="1672735" y="1000833"/>
                    <a:pt x="1674822" y="1005110"/>
                  </a:cubicBezTo>
                  <a:lnTo>
                    <a:pt x="1678907" y="1014259"/>
                  </a:lnTo>
                  <a:lnTo>
                    <a:pt x="1677550" y="1012283"/>
                  </a:lnTo>
                  <a:cubicBezTo>
                    <a:pt x="1675903" y="1010431"/>
                    <a:pt x="1679895" y="1017399"/>
                    <a:pt x="1679636" y="1015891"/>
                  </a:cubicBezTo>
                  <a:lnTo>
                    <a:pt x="1678907" y="1014259"/>
                  </a:lnTo>
                  <a:lnTo>
                    <a:pt x="1685486" y="1023839"/>
                  </a:lnTo>
                  <a:cubicBezTo>
                    <a:pt x="1688115" y="1027879"/>
                    <a:pt x="1690508" y="1032047"/>
                    <a:pt x="1692595" y="1036324"/>
                  </a:cubicBezTo>
                  <a:cubicBezTo>
                    <a:pt x="1694071" y="1039349"/>
                    <a:pt x="1694474" y="1042746"/>
                    <a:pt x="1696150" y="1045689"/>
                  </a:cubicBezTo>
                  <a:cubicBezTo>
                    <a:pt x="1698060" y="1049044"/>
                    <a:pt x="1701348" y="1051698"/>
                    <a:pt x="1703259" y="1055053"/>
                  </a:cubicBezTo>
                  <a:cubicBezTo>
                    <a:pt x="1704934" y="1057996"/>
                    <a:pt x="1704735" y="1061680"/>
                    <a:pt x="1706814" y="1064418"/>
                  </a:cubicBezTo>
                  <a:cubicBezTo>
                    <a:pt x="1709602" y="1068091"/>
                    <a:pt x="1713923" y="1070661"/>
                    <a:pt x="1717477" y="1073782"/>
                  </a:cubicBezTo>
                  <a:cubicBezTo>
                    <a:pt x="1718662" y="1091471"/>
                    <a:pt x="1718422" y="1109277"/>
                    <a:pt x="1721032" y="1126847"/>
                  </a:cubicBezTo>
                  <a:cubicBezTo>
                    <a:pt x="1722001" y="1133372"/>
                    <a:pt x="1728141" y="1145576"/>
                    <a:pt x="1728141" y="1145576"/>
                  </a:cubicBezTo>
                  <a:cubicBezTo>
                    <a:pt x="1726956" y="1161183"/>
                    <a:pt x="1727105" y="1176913"/>
                    <a:pt x="1724586" y="1192397"/>
                  </a:cubicBezTo>
                  <a:cubicBezTo>
                    <a:pt x="1723526" y="1198912"/>
                    <a:pt x="1717477" y="1211126"/>
                    <a:pt x="1717477" y="1211126"/>
                  </a:cubicBezTo>
                  <a:cubicBezTo>
                    <a:pt x="1718662" y="1221531"/>
                    <a:pt x="1718838" y="1232063"/>
                    <a:pt x="1721032" y="1242341"/>
                  </a:cubicBezTo>
                  <a:cubicBezTo>
                    <a:pt x="1722413" y="1248808"/>
                    <a:pt x="1728141" y="1261069"/>
                    <a:pt x="1728141" y="1261069"/>
                  </a:cubicBezTo>
                  <a:cubicBezTo>
                    <a:pt x="1726956" y="1281879"/>
                    <a:pt x="1727655" y="1302838"/>
                    <a:pt x="1724586" y="1323499"/>
                  </a:cubicBezTo>
                  <a:cubicBezTo>
                    <a:pt x="1724034" y="1327219"/>
                    <a:pt x="1717477" y="1329112"/>
                    <a:pt x="1717477" y="1332863"/>
                  </a:cubicBezTo>
                  <a:cubicBezTo>
                    <a:pt x="1717477" y="1407148"/>
                    <a:pt x="1701961" y="1394533"/>
                    <a:pt x="1735250" y="1414021"/>
                  </a:cubicBezTo>
                  <a:cubicBezTo>
                    <a:pt x="1733244" y="1468622"/>
                    <a:pt x="1740381" y="1485653"/>
                    <a:pt x="1728141" y="1523272"/>
                  </a:cubicBezTo>
                  <a:cubicBezTo>
                    <a:pt x="1727112" y="1526436"/>
                    <a:pt x="1725615" y="1529473"/>
                    <a:pt x="1724586" y="1532637"/>
                  </a:cubicBezTo>
                  <a:cubicBezTo>
                    <a:pt x="1718847" y="1550275"/>
                    <a:pt x="1724746" y="1540230"/>
                    <a:pt x="1713923" y="1554487"/>
                  </a:cubicBezTo>
                  <a:cubicBezTo>
                    <a:pt x="1715107" y="1566972"/>
                    <a:pt x="1716495" y="1579444"/>
                    <a:pt x="1717477" y="1591944"/>
                  </a:cubicBezTo>
                  <a:cubicBezTo>
                    <a:pt x="1722072" y="1650454"/>
                    <a:pt x="1714500" y="1627798"/>
                    <a:pt x="1724586" y="1654373"/>
                  </a:cubicBezTo>
                  <a:cubicBezTo>
                    <a:pt x="1708891" y="1687451"/>
                    <a:pt x="1717800" y="1702434"/>
                    <a:pt x="1674822" y="1688710"/>
                  </a:cubicBezTo>
                  <a:cubicBezTo>
                    <a:pt x="1670808" y="1687428"/>
                    <a:pt x="1670083" y="1682467"/>
                    <a:pt x="1667713" y="1679345"/>
                  </a:cubicBezTo>
                  <a:cubicBezTo>
                    <a:pt x="1665343" y="1682467"/>
                    <a:pt x="1664104" y="1686558"/>
                    <a:pt x="1660604" y="1688710"/>
                  </a:cubicBezTo>
                  <a:cubicBezTo>
                    <a:pt x="1641557" y="1700418"/>
                    <a:pt x="1634126" y="1701166"/>
                    <a:pt x="1614395" y="1704317"/>
                  </a:cubicBezTo>
                  <a:cubicBezTo>
                    <a:pt x="1607304" y="1705449"/>
                    <a:pt x="1600103" y="1706065"/>
                    <a:pt x="1593068" y="1707438"/>
                  </a:cubicBezTo>
                  <a:cubicBezTo>
                    <a:pt x="1589410" y="1708152"/>
                    <a:pt x="1586062" y="1709846"/>
                    <a:pt x="1582404" y="1710560"/>
                  </a:cubicBezTo>
                  <a:cubicBezTo>
                    <a:pt x="1544871" y="1717884"/>
                    <a:pt x="1574417" y="1709776"/>
                    <a:pt x="1550413" y="1716802"/>
                  </a:cubicBezTo>
                  <a:cubicBezTo>
                    <a:pt x="1536195" y="1715762"/>
                    <a:pt x="1522026" y="1713681"/>
                    <a:pt x="1507759" y="1713681"/>
                  </a:cubicBezTo>
                  <a:cubicBezTo>
                    <a:pt x="1499173" y="1713681"/>
                    <a:pt x="1459166" y="1718035"/>
                    <a:pt x="1447331" y="1719924"/>
                  </a:cubicBezTo>
                  <a:cubicBezTo>
                    <a:pt x="1442524" y="1720692"/>
                    <a:pt x="1437990" y="1722801"/>
                    <a:pt x="1433112" y="1723045"/>
                  </a:cubicBezTo>
                  <a:cubicBezTo>
                    <a:pt x="1396423" y="1724886"/>
                    <a:pt x="1359652" y="1725126"/>
                    <a:pt x="1322921" y="1726167"/>
                  </a:cubicBezTo>
                  <a:cubicBezTo>
                    <a:pt x="1282327" y="1725087"/>
                    <a:pt x="1231200" y="1729442"/>
                    <a:pt x="1187848" y="1719924"/>
                  </a:cubicBezTo>
                  <a:cubicBezTo>
                    <a:pt x="1184214" y="1719126"/>
                    <a:pt x="1180739" y="1717843"/>
                    <a:pt x="1177184" y="1716802"/>
                  </a:cubicBezTo>
                  <a:cubicBezTo>
                    <a:pt x="1171261" y="1717843"/>
                    <a:pt x="1165069" y="1718062"/>
                    <a:pt x="1159412" y="1719924"/>
                  </a:cubicBezTo>
                  <a:cubicBezTo>
                    <a:pt x="1155412" y="1721242"/>
                    <a:pt x="1152869" y="1725180"/>
                    <a:pt x="1148748" y="1726167"/>
                  </a:cubicBezTo>
                  <a:cubicBezTo>
                    <a:pt x="1139532" y="1728374"/>
                    <a:pt x="1129790" y="1728248"/>
                    <a:pt x="1120311" y="1729288"/>
                  </a:cubicBezTo>
                  <a:cubicBezTo>
                    <a:pt x="1106093" y="1728248"/>
                    <a:pt x="1091730" y="1728227"/>
                    <a:pt x="1077657" y="1726167"/>
                  </a:cubicBezTo>
                  <a:cubicBezTo>
                    <a:pt x="1070265" y="1725085"/>
                    <a:pt x="1056329" y="1719924"/>
                    <a:pt x="1056329" y="1719924"/>
                  </a:cubicBezTo>
                  <a:cubicBezTo>
                    <a:pt x="1042111" y="1720964"/>
                    <a:pt x="1027817" y="1721390"/>
                    <a:pt x="1013675" y="1723045"/>
                  </a:cubicBezTo>
                  <a:cubicBezTo>
                    <a:pt x="1009961" y="1723480"/>
                    <a:pt x="1006686" y="1725522"/>
                    <a:pt x="1003011" y="1726167"/>
                  </a:cubicBezTo>
                  <a:cubicBezTo>
                    <a:pt x="994796" y="1727610"/>
                    <a:pt x="986423" y="1728248"/>
                    <a:pt x="978129" y="1729288"/>
                  </a:cubicBezTo>
                  <a:cubicBezTo>
                    <a:pt x="933105" y="1728248"/>
                    <a:pt x="888096" y="1726167"/>
                    <a:pt x="843056" y="1726167"/>
                  </a:cubicBezTo>
                  <a:cubicBezTo>
                    <a:pt x="676914" y="1726167"/>
                    <a:pt x="868247" y="1734077"/>
                    <a:pt x="715092" y="1726167"/>
                  </a:cubicBezTo>
                  <a:cubicBezTo>
                    <a:pt x="713907" y="1723045"/>
                    <a:pt x="712567" y="1719966"/>
                    <a:pt x="711538" y="1716802"/>
                  </a:cubicBezTo>
                  <a:cubicBezTo>
                    <a:pt x="710196" y="1712677"/>
                    <a:pt x="712773" y="1705158"/>
                    <a:pt x="707983" y="1704317"/>
                  </a:cubicBezTo>
                  <a:cubicBezTo>
                    <a:pt x="702174" y="1703296"/>
                    <a:pt x="698585" y="1710657"/>
                    <a:pt x="693765" y="1713681"/>
                  </a:cubicBezTo>
                  <a:cubicBezTo>
                    <a:pt x="690289" y="1715862"/>
                    <a:pt x="686922" y="1718246"/>
                    <a:pt x="683101" y="1719924"/>
                  </a:cubicBezTo>
                  <a:cubicBezTo>
                    <a:pt x="674353" y="1723765"/>
                    <a:pt x="659296" y="1724969"/>
                    <a:pt x="651110" y="1726167"/>
                  </a:cubicBezTo>
                  <a:cubicBezTo>
                    <a:pt x="606086" y="1725126"/>
                    <a:pt x="560968" y="1725798"/>
                    <a:pt x="516037" y="1723045"/>
                  </a:cubicBezTo>
                  <a:cubicBezTo>
                    <a:pt x="509672" y="1722655"/>
                    <a:pt x="504317" y="1718574"/>
                    <a:pt x="498264" y="1716802"/>
                  </a:cubicBezTo>
                  <a:cubicBezTo>
                    <a:pt x="493629" y="1715446"/>
                    <a:pt x="488744" y="1714860"/>
                    <a:pt x="484046" y="1713681"/>
                  </a:cubicBezTo>
                  <a:cubicBezTo>
                    <a:pt x="480443" y="1712777"/>
                    <a:pt x="476937" y="1711600"/>
                    <a:pt x="473382" y="1710560"/>
                  </a:cubicBezTo>
                  <a:cubicBezTo>
                    <a:pt x="461534" y="1711600"/>
                    <a:pt x="449440" y="1711330"/>
                    <a:pt x="437837" y="1713681"/>
                  </a:cubicBezTo>
                  <a:cubicBezTo>
                    <a:pt x="433674" y="1714525"/>
                    <a:pt x="431077" y="1718400"/>
                    <a:pt x="427173" y="1719924"/>
                  </a:cubicBezTo>
                  <a:cubicBezTo>
                    <a:pt x="420325" y="1722597"/>
                    <a:pt x="412804" y="1723723"/>
                    <a:pt x="405846" y="1726167"/>
                  </a:cubicBezTo>
                  <a:cubicBezTo>
                    <a:pt x="361940" y="1741589"/>
                    <a:pt x="415278" y="1725488"/>
                    <a:pt x="380964" y="1735531"/>
                  </a:cubicBezTo>
                  <a:cubicBezTo>
                    <a:pt x="373855" y="1734491"/>
                    <a:pt x="365501" y="1736089"/>
                    <a:pt x="359636" y="1732410"/>
                  </a:cubicBezTo>
                  <a:cubicBezTo>
                    <a:pt x="355661" y="1729917"/>
                    <a:pt x="360905" y="1720607"/>
                    <a:pt x="356082" y="1719924"/>
                  </a:cubicBezTo>
                  <a:cubicBezTo>
                    <a:pt x="320971" y="1714951"/>
                    <a:pt x="284991" y="1717843"/>
                    <a:pt x="249445" y="1716802"/>
                  </a:cubicBezTo>
                  <a:cubicBezTo>
                    <a:pt x="242336" y="1715762"/>
                    <a:pt x="235185" y="1714923"/>
                    <a:pt x="228118" y="1713681"/>
                  </a:cubicBezTo>
                  <a:cubicBezTo>
                    <a:pt x="223328" y="1712840"/>
                    <a:pt x="218785" y="1710560"/>
                    <a:pt x="213900" y="1710560"/>
                  </a:cubicBezTo>
                  <a:cubicBezTo>
                    <a:pt x="200812" y="1710560"/>
                    <a:pt x="187833" y="1712640"/>
                    <a:pt x="174799" y="1713681"/>
                  </a:cubicBezTo>
                  <a:cubicBezTo>
                    <a:pt x="170060" y="1715762"/>
                    <a:pt x="165777" y="1720837"/>
                    <a:pt x="160581" y="1719924"/>
                  </a:cubicBezTo>
                  <a:cubicBezTo>
                    <a:pt x="156907" y="1719279"/>
                    <a:pt x="157936" y="1713751"/>
                    <a:pt x="157027" y="1710560"/>
                  </a:cubicBezTo>
                  <a:cubicBezTo>
                    <a:pt x="155562" y="1705412"/>
                    <a:pt x="159169" y="1696718"/>
                    <a:pt x="153472" y="1694953"/>
                  </a:cubicBezTo>
                  <a:cubicBezTo>
                    <a:pt x="135560" y="1689401"/>
                    <a:pt x="115557" y="1692872"/>
                    <a:pt x="96599" y="1691831"/>
                  </a:cubicBezTo>
                  <a:cubicBezTo>
                    <a:pt x="80637" y="1677813"/>
                    <a:pt x="90705" y="1683863"/>
                    <a:pt x="64608" y="1676224"/>
                  </a:cubicBezTo>
                  <a:lnTo>
                    <a:pt x="53944" y="1673102"/>
                  </a:lnTo>
                  <a:cubicBezTo>
                    <a:pt x="52760" y="1669981"/>
                    <a:pt x="50390" y="1667028"/>
                    <a:pt x="50390" y="1663738"/>
                  </a:cubicBezTo>
                  <a:cubicBezTo>
                    <a:pt x="50390" y="1629464"/>
                    <a:pt x="51057" y="1630179"/>
                    <a:pt x="57499" y="1607552"/>
                  </a:cubicBezTo>
                  <a:cubicBezTo>
                    <a:pt x="49743" y="1587119"/>
                    <a:pt x="60515" y="1607174"/>
                    <a:pt x="43281" y="1595066"/>
                  </a:cubicBezTo>
                  <a:cubicBezTo>
                    <a:pt x="39945" y="1592722"/>
                    <a:pt x="38542" y="1588823"/>
                    <a:pt x="36172" y="1585701"/>
                  </a:cubicBezTo>
                  <a:cubicBezTo>
                    <a:pt x="37357" y="1577377"/>
                    <a:pt x="39726" y="1569118"/>
                    <a:pt x="39726" y="1560730"/>
                  </a:cubicBezTo>
                  <a:cubicBezTo>
                    <a:pt x="39726" y="1548200"/>
                    <a:pt x="37942" y="1535704"/>
                    <a:pt x="36172" y="1523272"/>
                  </a:cubicBezTo>
                  <a:cubicBezTo>
                    <a:pt x="35280" y="1517004"/>
                    <a:pt x="31423" y="1507639"/>
                    <a:pt x="29063" y="1501422"/>
                  </a:cubicBezTo>
                  <a:cubicBezTo>
                    <a:pt x="30247" y="1474369"/>
                    <a:pt x="29550" y="1447203"/>
                    <a:pt x="32617" y="1420264"/>
                  </a:cubicBezTo>
                  <a:cubicBezTo>
                    <a:pt x="33144" y="1415634"/>
                    <a:pt x="38805" y="1412360"/>
                    <a:pt x="39726" y="1407778"/>
                  </a:cubicBezTo>
                  <a:cubicBezTo>
                    <a:pt x="42411" y="1394418"/>
                    <a:pt x="41476" y="1380673"/>
                    <a:pt x="43281" y="1367199"/>
                  </a:cubicBezTo>
                  <a:cubicBezTo>
                    <a:pt x="45558" y="1350207"/>
                    <a:pt x="46149" y="1359040"/>
                    <a:pt x="53944" y="1345349"/>
                  </a:cubicBezTo>
                  <a:cubicBezTo>
                    <a:pt x="60865" y="1333194"/>
                    <a:pt x="54217" y="1337508"/>
                    <a:pt x="61054" y="1323499"/>
                  </a:cubicBezTo>
                  <a:cubicBezTo>
                    <a:pt x="62737" y="1320050"/>
                    <a:pt x="65793" y="1317256"/>
                    <a:pt x="68163" y="1314135"/>
                  </a:cubicBezTo>
                  <a:cubicBezTo>
                    <a:pt x="67649" y="1311880"/>
                    <a:pt x="64178" y="1293278"/>
                    <a:pt x="61054" y="1289163"/>
                  </a:cubicBezTo>
                  <a:cubicBezTo>
                    <a:pt x="58265" y="1285490"/>
                    <a:pt x="53944" y="1282920"/>
                    <a:pt x="50390" y="1279798"/>
                  </a:cubicBezTo>
                  <a:cubicBezTo>
                    <a:pt x="48021" y="1247543"/>
                    <a:pt x="44032" y="1215348"/>
                    <a:pt x="43281" y="1183033"/>
                  </a:cubicBezTo>
                  <a:cubicBezTo>
                    <a:pt x="42845" y="1164280"/>
                    <a:pt x="47725" y="1145588"/>
                    <a:pt x="46835" y="1126847"/>
                  </a:cubicBezTo>
                  <a:cubicBezTo>
                    <a:pt x="46623" y="1122374"/>
                    <a:pt x="34919" y="1097563"/>
                    <a:pt x="32617" y="1092511"/>
                  </a:cubicBezTo>
                  <a:cubicBezTo>
                    <a:pt x="27619" y="1061784"/>
                    <a:pt x="25508" y="1053295"/>
                    <a:pt x="25508" y="1014475"/>
                  </a:cubicBezTo>
                  <a:cubicBezTo>
                    <a:pt x="25508" y="1009169"/>
                    <a:pt x="26942" y="1003834"/>
                    <a:pt x="29063" y="998867"/>
                  </a:cubicBezTo>
                  <a:cubicBezTo>
                    <a:pt x="30563" y="995354"/>
                    <a:pt x="33802" y="992624"/>
                    <a:pt x="36172" y="989503"/>
                  </a:cubicBezTo>
                  <a:cubicBezTo>
                    <a:pt x="33384" y="984607"/>
                    <a:pt x="26978" y="972064"/>
                    <a:pt x="21954" y="967652"/>
                  </a:cubicBezTo>
                  <a:cubicBezTo>
                    <a:pt x="18933" y="965000"/>
                    <a:pt x="14845" y="963490"/>
                    <a:pt x="11290" y="961409"/>
                  </a:cubicBezTo>
                  <a:cubicBezTo>
                    <a:pt x="-5064" y="939869"/>
                    <a:pt x="-2403" y="947794"/>
                    <a:pt x="11290" y="902102"/>
                  </a:cubicBezTo>
                  <a:cubicBezTo>
                    <a:pt x="12569" y="897833"/>
                    <a:pt x="18399" y="895859"/>
                    <a:pt x="21954" y="892737"/>
                  </a:cubicBezTo>
                  <a:cubicBezTo>
                    <a:pt x="33711" y="861761"/>
                    <a:pt x="13985" y="909079"/>
                    <a:pt x="36172" y="874009"/>
                  </a:cubicBezTo>
                  <a:cubicBezTo>
                    <a:pt x="39811" y="868256"/>
                    <a:pt x="43281" y="855280"/>
                    <a:pt x="43281" y="855280"/>
                  </a:cubicBezTo>
                  <a:cubicBezTo>
                    <a:pt x="42096" y="842794"/>
                    <a:pt x="41146" y="830289"/>
                    <a:pt x="39726" y="817822"/>
                  </a:cubicBezTo>
                  <a:cubicBezTo>
                    <a:pt x="38008" y="802735"/>
                    <a:pt x="35683" y="788929"/>
                    <a:pt x="32617" y="774122"/>
                  </a:cubicBezTo>
                  <a:cubicBezTo>
                    <a:pt x="31536" y="768902"/>
                    <a:pt x="30247" y="763717"/>
                    <a:pt x="29063" y="758515"/>
                  </a:cubicBezTo>
                  <a:cubicBezTo>
                    <a:pt x="27878" y="740826"/>
                    <a:pt x="28501" y="722973"/>
                    <a:pt x="25508" y="705450"/>
                  </a:cubicBezTo>
                  <a:cubicBezTo>
                    <a:pt x="24874" y="701740"/>
                    <a:pt x="18785" y="699822"/>
                    <a:pt x="18399" y="696086"/>
                  </a:cubicBezTo>
                  <a:cubicBezTo>
                    <a:pt x="16964" y="682222"/>
                    <a:pt x="21073" y="673435"/>
                    <a:pt x="25508" y="661749"/>
                  </a:cubicBezTo>
                  <a:cubicBezTo>
                    <a:pt x="26693" y="653425"/>
                    <a:pt x="26549" y="644871"/>
                    <a:pt x="29063" y="636778"/>
                  </a:cubicBezTo>
                  <a:cubicBezTo>
                    <a:pt x="30187" y="633158"/>
                    <a:pt x="36172" y="631165"/>
                    <a:pt x="36172" y="627414"/>
                  </a:cubicBezTo>
                  <a:cubicBezTo>
                    <a:pt x="36172" y="619839"/>
                    <a:pt x="31155" y="612912"/>
                    <a:pt x="29063" y="605563"/>
                  </a:cubicBezTo>
                  <a:cubicBezTo>
                    <a:pt x="22914" y="583964"/>
                    <a:pt x="30101" y="596006"/>
                    <a:pt x="18399" y="580591"/>
                  </a:cubicBezTo>
                  <a:cubicBezTo>
                    <a:pt x="17214" y="576430"/>
                    <a:pt x="16769" y="572049"/>
                    <a:pt x="14845" y="568106"/>
                  </a:cubicBezTo>
                  <a:cubicBezTo>
                    <a:pt x="13162" y="564657"/>
                    <a:pt x="9646" y="562097"/>
                    <a:pt x="7736" y="558742"/>
                  </a:cubicBezTo>
                  <a:cubicBezTo>
                    <a:pt x="6060" y="555799"/>
                    <a:pt x="5366" y="552499"/>
                    <a:pt x="4181" y="549377"/>
                  </a:cubicBezTo>
                  <a:cubicBezTo>
                    <a:pt x="5366" y="538972"/>
                    <a:pt x="5925" y="528498"/>
                    <a:pt x="7736" y="518162"/>
                  </a:cubicBezTo>
                  <a:cubicBezTo>
                    <a:pt x="8305" y="514910"/>
                    <a:pt x="10304" y="511972"/>
                    <a:pt x="11290" y="508798"/>
                  </a:cubicBezTo>
                  <a:cubicBezTo>
                    <a:pt x="13860" y="500520"/>
                    <a:pt x="16029" y="492150"/>
                    <a:pt x="18399" y="483827"/>
                  </a:cubicBezTo>
                  <a:cubicBezTo>
                    <a:pt x="20769" y="438045"/>
                    <a:pt x="21083" y="392146"/>
                    <a:pt x="25508" y="346482"/>
                  </a:cubicBezTo>
                  <a:cubicBezTo>
                    <a:pt x="25870" y="342744"/>
                    <a:pt x="30497" y="340375"/>
                    <a:pt x="32617" y="337118"/>
                  </a:cubicBezTo>
                  <a:cubicBezTo>
                    <a:pt x="35246" y="333078"/>
                    <a:pt x="37357" y="328794"/>
                    <a:pt x="39726" y="324632"/>
                  </a:cubicBezTo>
                  <a:cubicBezTo>
                    <a:pt x="38542" y="315268"/>
                    <a:pt x="39565" y="305478"/>
                    <a:pt x="36172" y="296539"/>
                  </a:cubicBezTo>
                  <a:cubicBezTo>
                    <a:pt x="33470" y="289421"/>
                    <a:pt x="21954" y="277810"/>
                    <a:pt x="21954" y="277810"/>
                  </a:cubicBezTo>
                  <a:cubicBezTo>
                    <a:pt x="23138" y="266365"/>
                    <a:pt x="23779" y="254866"/>
                    <a:pt x="25508" y="243474"/>
                  </a:cubicBezTo>
                  <a:cubicBezTo>
                    <a:pt x="26896" y="234331"/>
                    <a:pt x="29877" y="230046"/>
                    <a:pt x="32617" y="221624"/>
                  </a:cubicBezTo>
                  <a:cubicBezTo>
                    <a:pt x="33959" y="217499"/>
                    <a:pt x="34987" y="213300"/>
                    <a:pt x="36172" y="209138"/>
                  </a:cubicBezTo>
                  <a:cubicBezTo>
                    <a:pt x="34315" y="152062"/>
                    <a:pt x="42462" y="128583"/>
                    <a:pt x="29063" y="87401"/>
                  </a:cubicBezTo>
                  <a:cubicBezTo>
                    <a:pt x="28034" y="84237"/>
                    <a:pt x="26693" y="81158"/>
                    <a:pt x="25508" y="78037"/>
                  </a:cubicBezTo>
                  <a:cubicBezTo>
                    <a:pt x="27878" y="71794"/>
                    <a:pt x="28461" y="64784"/>
                    <a:pt x="32617" y="59308"/>
                  </a:cubicBezTo>
                  <a:cubicBezTo>
                    <a:pt x="38607" y="51417"/>
                    <a:pt x="41179" y="49809"/>
                    <a:pt x="43281" y="40579"/>
                  </a:cubicBezTo>
                  <a:cubicBezTo>
                    <a:pt x="43746" y="38539"/>
                    <a:pt x="20769" y="17688"/>
                    <a:pt x="50390" y="12486"/>
                  </a:cubicBezTo>
                  <a:cubicBezTo>
                    <a:pt x="80011" y="7284"/>
                    <a:pt x="164205" y="12037"/>
                    <a:pt x="221009" y="9365"/>
                  </a:cubicBezTo>
                  <a:cubicBezTo>
                    <a:pt x="259613" y="7549"/>
                    <a:pt x="259436" y="5205"/>
                    <a:pt x="251569" y="3529"/>
                  </a:cubicBezTo>
                  <a:lnTo>
                    <a:pt x="244697" y="2485"/>
                  </a:lnTo>
                  <a:lnTo>
                    <a:pt x="252791" y="3217"/>
                  </a:lnTo>
                  <a:cubicBezTo>
                    <a:pt x="261759" y="3960"/>
                    <a:pt x="274478" y="4954"/>
                    <a:pt x="292100" y="6243"/>
                  </a:cubicBezTo>
                  <a:cubicBezTo>
                    <a:pt x="298024" y="7284"/>
                    <a:pt x="304044" y="7969"/>
                    <a:pt x="309873" y="9365"/>
                  </a:cubicBezTo>
                  <a:cubicBezTo>
                    <a:pt x="317102" y="11096"/>
                    <a:pt x="331200" y="15608"/>
                    <a:pt x="331200" y="15608"/>
                  </a:cubicBezTo>
                  <a:cubicBezTo>
                    <a:pt x="358452" y="14567"/>
                    <a:pt x="385678" y="12486"/>
                    <a:pt x="412955" y="12486"/>
                  </a:cubicBezTo>
                  <a:cubicBezTo>
                    <a:pt x="437868" y="12486"/>
                    <a:pt x="454127" y="15391"/>
                    <a:pt x="476937" y="18729"/>
                  </a:cubicBezTo>
                  <a:lnTo>
                    <a:pt x="555137" y="15608"/>
                  </a:lnTo>
                  <a:cubicBezTo>
                    <a:pt x="572947" y="14631"/>
                    <a:pt x="594012" y="12526"/>
                    <a:pt x="612010" y="9365"/>
                  </a:cubicBezTo>
                  <a:cubicBezTo>
                    <a:pt x="623164" y="7406"/>
                    <a:pt x="626732" y="6096"/>
                    <a:pt x="636892" y="3122"/>
                  </a:cubicBezTo>
                  <a:lnTo>
                    <a:pt x="715092" y="6243"/>
                  </a:lnTo>
                  <a:lnTo>
                    <a:pt x="967466" y="12486"/>
                  </a:lnTo>
                  <a:cubicBezTo>
                    <a:pt x="1003011" y="14567"/>
                    <a:pt x="1038624" y="15897"/>
                    <a:pt x="1074103" y="18729"/>
                  </a:cubicBezTo>
                  <a:cubicBezTo>
                    <a:pt x="1077834" y="19027"/>
                    <a:pt x="1081212" y="22891"/>
                    <a:pt x="1084766" y="21851"/>
                  </a:cubicBezTo>
                  <a:cubicBezTo>
                    <a:pt x="1089535" y="20455"/>
                    <a:pt x="1090511" y="13396"/>
                    <a:pt x="1095430" y="12486"/>
                  </a:cubicBezTo>
                  <a:cubicBezTo>
                    <a:pt x="1114017" y="9050"/>
                    <a:pt x="1133345" y="10405"/>
                    <a:pt x="1152303" y="9365"/>
                  </a:cubicBezTo>
                  <a:cubicBezTo>
                    <a:pt x="1170075" y="10405"/>
                    <a:pt x="1187918" y="10759"/>
                    <a:pt x="1205621" y="12486"/>
                  </a:cubicBezTo>
                  <a:cubicBezTo>
                    <a:pt x="1209345" y="12849"/>
                    <a:pt x="1212589" y="16148"/>
                    <a:pt x="1216285" y="15608"/>
                  </a:cubicBezTo>
                  <a:cubicBezTo>
                    <a:pt x="1220499" y="14991"/>
                    <a:pt x="1222895" y="10551"/>
                    <a:pt x="1226948" y="9365"/>
                  </a:cubicBezTo>
                  <a:cubicBezTo>
                    <a:pt x="1237311" y="6332"/>
                    <a:pt x="1248342" y="5449"/>
                    <a:pt x="1258939" y="3122"/>
                  </a:cubicBezTo>
                  <a:cubicBezTo>
                    <a:pt x="1262574" y="2324"/>
                    <a:pt x="1266049" y="1041"/>
                    <a:pt x="1269603" y="0"/>
                  </a:cubicBezTo>
                  <a:close/>
                </a:path>
              </a:pathLst>
            </a:cu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0B39563E-0E3C-4282-99FA-B7EBDFC48ECC}"/>
              </a:ext>
            </a:extLst>
          </p:cNvPr>
          <p:cNvGrpSpPr/>
          <p:nvPr/>
        </p:nvGrpSpPr>
        <p:grpSpPr>
          <a:xfrm rot="19800000">
            <a:off x="8890003" y="68537"/>
            <a:ext cx="3036071" cy="3042168"/>
            <a:chOff x="8146664" y="1956381"/>
            <a:chExt cx="3036071" cy="304216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B1507B68-5D69-4D6B-9F32-1CDF6A0E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46664" y="1956381"/>
              <a:ext cx="3036071" cy="3042168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xmlns="" id="{97D2B42D-1072-4BC7-9E0C-D3A637ADA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5314" t="25282" r="25314" b="25282"/>
            <a:stretch>
              <a:fillRect/>
            </a:stretch>
          </p:blipFill>
          <p:spPr>
            <a:xfrm>
              <a:off x="8469715" y="2282482"/>
              <a:ext cx="2389968" cy="2389967"/>
            </a:xfrm>
            <a:custGeom>
              <a:avLst/>
              <a:gdLst>
                <a:gd name="connsiteX0" fmla="*/ 323334 w 2389968"/>
                <a:gd name="connsiteY0" fmla="*/ 1956 h 2389967"/>
                <a:gd name="connsiteX1" fmla="*/ 333655 w 2389968"/>
                <a:gd name="connsiteY1" fmla="*/ 2919 h 2389967"/>
                <a:gd name="connsiteX2" fmla="*/ 337655 w 2389968"/>
                <a:gd name="connsiteY2" fmla="*/ 3526 h 2389967"/>
                <a:gd name="connsiteX3" fmla="*/ 333268 w 2389968"/>
                <a:gd name="connsiteY3" fmla="*/ 3147 h 2389967"/>
                <a:gd name="connsiteX4" fmla="*/ 323334 w 2389968"/>
                <a:gd name="connsiteY4" fmla="*/ 1956 h 2389967"/>
                <a:gd name="connsiteX5" fmla="*/ 1748345 w 2389968"/>
                <a:gd name="connsiteY5" fmla="*/ 0 h 2389967"/>
                <a:gd name="connsiteX6" fmla="*/ 1880508 w 2389968"/>
                <a:gd name="connsiteY6" fmla="*/ 8597 h 2389967"/>
                <a:gd name="connsiteX7" fmla="*/ 1900088 w 2389968"/>
                <a:gd name="connsiteY7" fmla="*/ 12896 h 2389967"/>
                <a:gd name="connsiteX8" fmla="*/ 1978406 w 2389968"/>
                <a:gd name="connsiteY8" fmla="*/ 17194 h 2389967"/>
                <a:gd name="connsiteX9" fmla="*/ 2174203 w 2389968"/>
                <a:gd name="connsiteY9" fmla="*/ 12896 h 2389967"/>
                <a:gd name="connsiteX10" fmla="*/ 2223152 w 2389968"/>
                <a:gd name="connsiteY10" fmla="*/ 17194 h 2389967"/>
                <a:gd name="connsiteX11" fmla="*/ 2350419 w 2389968"/>
                <a:gd name="connsiteY11" fmla="*/ 21493 h 2389967"/>
                <a:gd name="connsiteX12" fmla="*/ 2365104 w 2389968"/>
                <a:gd name="connsiteY12" fmla="*/ 34388 h 2389967"/>
                <a:gd name="connsiteX13" fmla="*/ 2379789 w 2389968"/>
                <a:gd name="connsiteY13" fmla="*/ 77373 h 2389967"/>
                <a:gd name="connsiteX14" fmla="*/ 2384683 w 2389968"/>
                <a:gd name="connsiteY14" fmla="*/ 124657 h 2389967"/>
                <a:gd name="connsiteX15" fmla="*/ 2389579 w 2389968"/>
                <a:gd name="connsiteY15" fmla="*/ 150448 h 2389967"/>
                <a:gd name="connsiteX16" fmla="*/ 2384683 w 2389968"/>
                <a:gd name="connsiteY16" fmla="*/ 240716 h 2389967"/>
                <a:gd name="connsiteX17" fmla="*/ 2374893 w 2389968"/>
                <a:gd name="connsiteY17" fmla="*/ 257910 h 2389967"/>
                <a:gd name="connsiteX18" fmla="*/ 2379789 w 2389968"/>
                <a:gd name="connsiteY18" fmla="*/ 343880 h 2389967"/>
                <a:gd name="connsiteX19" fmla="*/ 2384683 w 2389968"/>
                <a:gd name="connsiteY19" fmla="*/ 356776 h 2389967"/>
                <a:gd name="connsiteX20" fmla="*/ 2374893 w 2389968"/>
                <a:gd name="connsiteY20" fmla="*/ 408358 h 2389967"/>
                <a:gd name="connsiteX21" fmla="*/ 2365104 w 2389968"/>
                <a:gd name="connsiteY21" fmla="*/ 421253 h 2389967"/>
                <a:gd name="connsiteX22" fmla="*/ 2360209 w 2389968"/>
                <a:gd name="connsiteY22" fmla="*/ 434149 h 2389967"/>
                <a:gd name="connsiteX23" fmla="*/ 2350419 w 2389968"/>
                <a:gd name="connsiteY23" fmla="*/ 447044 h 2389967"/>
                <a:gd name="connsiteX24" fmla="*/ 2365104 w 2389968"/>
                <a:gd name="connsiteY24" fmla="*/ 477134 h 2389967"/>
                <a:gd name="connsiteX25" fmla="*/ 2369999 w 2389968"/>
                <a:gd name="connsiteY25" fmla="*/ 490029 h 2389967"/>
                <a:gd name="connsiteX26" fmla="*/ 2365104 w 2389968"/>
                <a:gd name="connsiteY26" fmla="*/ 515820 h 2389967"/>
                <a:gd name="connsiteX27" fmla="*/ 2335734 w 2389968"/>
                <a:gd name="connsiteY27" fmla="*/ 533014 h 2389967"/>
                <a:gd name="connsiteX28" fmla="*/ 2345524 w 2389968"/>
                <a:gd name="connsiteY28" fmla="*/ 571701 h 2389967"/>
                <a:gd name="connsiteX29" fmla="*/ 2355314 w 2389968"/>
                <a:gd name="connsiteY29" fmla="*/ 588895 h 2389967"/>
                <a:gd name="connsiteX30" fmla="*/ 2365104 w 2389968"/>
                <a:gd name="connsiteY30" fmla="*/ 610387 h 2389967"/>
                <a:gd name="connsiteX31" fmla="*/ 2369999 w 2389968"/>
                <a:gd name="connsiteY31" fmla="*/ 623283 h 2389967"/>
                <a:gd name="connsiteX32" fmla="*/ 2379789 w 2389968"/>
                <a:gd name="connsiteY32" fmla="*/ 636178 h 2389967"/>
                <a:gd name="connsiteX33" fmla="*/ 2384683 w 2389968"/>
                <a:gd name="connsiteY33" fmla="*/ 653372 h 2389967"/>
                <a:gd name="connsiteX34" fmla="*/ 2355314 w 2389968"/>
                <a:gd name="connsiteY34" fmla="*/ 700656 h 2389967"/>
                <a:gd name="connsiteX35" fmla="*/ 2345524 w 2389968"/>
                <a:gd name="connsiteY35" fmla="*/ 765133 h 2389967"/>
                <a:gd name="connsiteX36" fmla="*/ 2330840 w 2389968"/>
                <a:gd name="connsiteY36" fmla="*/ 790924 h 2389967"/>
                <a:gd name="connsiteX37" fmla="*/ 2316154 w 2389968"/>
                <a:gd name="connsiteY37" fmla="*/ 795223 h 2389967"/>
                <a:gd name="connsiteX38" fmla="*/ 2281891 w 2389968"/>
                <a:gd name="connsiteY38" fmla="*/ 799521 h 2389967"/>
                <a:gd name="connsiteX39" fmla="*/ 2267205 w 2389968"/>
                <a:gd name="connsiteY39" fmla="*/ 812417 h 2389967"/>
                <a:gd name="connsiteX40" fmla="*/ 2311260 w 2389968"/>
                <a:gd name="connsiteY40" fmla="*/ 855402 h 2389967"/>
                <a:gd name="connsiteX41" fmla="*/ 2301470 w 2389968"/>
                <a:gd name="connsiteY41" fmla="*/ 868298 h 2389967"/>
                <a:gd name="connsiteX42" fmla="*/ 2330840 w 2389968"/>
                <a:gd name="connsiteY42" fmla="*/ 924178 h 2389967"/>
                <a:gd name="connsiteX43" fmla="*/ 2365104 w 2389968"/>
                <a:gd name="connsiteY43" fmla="*/ 962865 h 2389967"/>
                <a:gd name="connsiteX44" fmla="*/ 2374893 w 2389968"/>
                <a:gd name="connsiteY44" fmla="*/ 1014447 h 2389967"/>
                <a:gd name="connsiteX45" fmla="*/ 2374893 w 2389968"/>
                <a:gd name="connsiteY45" fmla="*/ 1160596 h 2389967"/>
                <a:gd name="connsiteX46" fmla="*/ 2355314 w 2389968"/>
                <a:gd name="connsiteY46" fmla="*/ 1225074 h 2389967"/>
                <a:gd name="connsiteX47" fmla="*/ 2360209 w 2389968"/>
                <a:gd name="connsiteY47" fmla="*/ 1250865 h 2389967"/>
                <a:gd name="connsiteX48" fmla="*/ 2365104 w 2389968"/>
                <a:gd name="connsiteY48" fmla="*/ 1263760 h 2389967"/>
                <a:gd name="connsiteX49" fmla="*/ 2369999 w 2389968"/>
                <a:gd name="connsiteY49" fmla="*/ 1280954 h 2389967"/>
                <a:gd name="connsiteX50" fmla="*/ 2365104 w 2389968"/>
                <a:gd name="connsiteY50" fmla="*/ 1328238 h 2389967"/>
                <a:gd name="connsiteX51" fmla="*/ 2340629 w 2389968"/>
                <a:gd name="connsiteY51" fmla="*/ 1332536 h 2389967"/>
                <a:gd name="connsiteX52" fmla="*/ 2321050 w 2389968"/>
                <a:gd name="connsiteY52" fmla="*/ 1341133 h 2389967"/>
                <a:gd name="connsiteX53" fmla="*/ 2306365 w 2389968"/>
                <a:gd name="connsiteY53" fmla="*/ 1345432 h 2389967"/>
                <a:gd name="connsiteX54" fmla="*/ 2296575 w 2389968"/>
                <a:gd name="connsiteY54" fmla="*/ 1366924 h 2389967"/>
                <a:gd name="connsiteX55" fmla="*/ 2306365 w 2389968"/>
                <a:gd name="connsiteY55" fmla="*/ 1384118 h 2389967"/>
                <a:gd name="connsiteX56" fmla="*/ 2311415 w 2389968"/>
                <a:gd name="connsiteY56" fmla="*/ 1394846 h 2389967"/>
                <a:gd name="connsiteX57" fmla="*/ 2312133 w 2389968"/>
                <a:gd name="connsiteY57" fmla="*/ 1396720 h 2389967"/>
                <a:gd name="connsiteX58" fmla="*/ 2310122 w 2389968"/>
                <a:gd name="connsiteY58" fmla="*/ 1393996 h 2389967"/>
                <a:gd name="connsiteX59" fmla="*/ 2312994 w 2389968"/>
                <a:gd name="connsiteY59" fmla="*/ 1398964 h 2389967"/>
                <a:gd name="connsiteX60" fmla="*/ 2312133 w 2389968"/>
                <a:gd name="connsiteY60" fmla="*/ 1396720 h 2389967"/>
                <a:gd name="connsiteX61" fmla="*/ 2313492 w 2389968"/>
                <a:gd name="connsiteY61" fmla="*/ 1398559 h 2389967"/>
                <a:gd name="connsiteX62" fmla="*/ 2321050 w 2389968"/>
                <a:gd name="connsiteY62" fmla="*/ 1409909 h 2389967"/>
                <a:gd name="connsiteX63" fmla="*/ 2330840 w 2389968"/>
                <a:gd name="connsiteY63" fmla="*/ 1427103 h 2389967"/>
                <a:gd name="connsiteX64" fmla="*/ 2335734 w 2389968"/>
                <a:gd name="connsiteY64" fmla="*/ 1439999 h 2389967"/>
                <a:gd name="connsiteX65" fmla="*/ 2345524 w 2389968"/>
                <a:gd name="connsiteY65" fmla="*/ 1452894 h 2389967"/>
                <a:gd name="connsiteX66" fmla="*/ 2350419 w 2389968"/>
                <a:gd name="connsiteY66" fmla="*/ 1465790 h 2389967"/>
                <a:gd name="connsiteX67" fmla="*/ 2365104 w 2389968"/>
                <a:gd name="connsiteY67" fmla="*/ 1478685 h 2389967"/>
                <a:gd name="connsiteX68" fmla="*/ 2369999 w 2389968"/>
                <a:gd name="connsiteY68" fmla="*/ 1551760 h 2389967"/>
                <a:gd name="connsiteX69" fmla="*/ 2379789 w 2389968"/>
                <a:gd name="connsiteY69" fmla="*/ 1577551 h 2389967"/>
                <a:gd name="connsiteX70" fmla="*/ 2374893 w 2389968"/>
                <a:gd name="connsiteY70" fmla="*/ 1642028 h 2389967"/>
                <a:gd name="connsiteX71" fmla="*/ 2365104 w 2389968"/>
                <a:gd name="connsiteY71" fmla="*/ 1667819 h 2389967"/>
                <a:gd name="connsiteX72" fmla="*/ 2369999 w 2389968"/>
                <a:gd name="connsiteY72" fmla="*/ 1710804 h 2389967"/>
                <a:gd name="connsiteX73" fmla="*/ 2379789 w 2389968"/>
                <a:gd name="connsiteY73" fmla="*/ 1736595 h 2389967"/>
                <a:gd name="connsiteX74" fmla="*/ 2374893 w 2389968"/>
                <a:gd name="connsiteY74" fmla="*/ 1822565 h 2389967"/>
                <a:gd name="connsiteX75" fmla="*/ 2365104 w 2389968"/>
                <a:gd name="connsiteY75" fmla="*/ 1835461 h 2389967"/>
                <a:gd name="connsiteX76" fmla="*/ 2389579 w 2389968"/>
                <a:gd name="connsiteY76" fmla="*/ 1947222 h 2389967"/>
                <a:gd name="connsiteX77" fmla="*/ 2379789 w 2389968"/>
                <a:gd name="connsiteY77" fmla="*/ 2097669 h 2389967"/>
                <a:gd name="connsiteX78" fmla="*/ 2374893 w 2389968"/>
                <a:gd name="connsiteY78" fmla="*/ 2110565 h 2389967"/>
                <a:gd name="connsiteX79" fmla="*/ 2360209 w 2389968"/>
                <a:gd name="connsiteY79" fmla="*/ 2140654 h 2389967"/>
                <a:gd name="connsiteX80" fmla="*/ 2365104 w 2389968"/>
                <a:gd name="connsiteY80" fmla="*/ 2192236 h 2389967"/>
                <a:gd name="connsiteX81" fmla="*/ 2374893 w 2389968"/>
                <a:gd name="connsiteY81" fmla="*/ 2278206 h 2389967"/>
                <a:gd name="connsiteX82" fmla="*/ 2306365 w 2389968"/>
                <a:gd name="connsiteY82" fmla="*/ 2325490 h 2389967"/>
                <a:gd name="connsiteX83" fmla="*/ 2296575 w 2389968"/>
                <a:gd name="connsiteY83" fmla="*/ 2312594 h 2389967"/>
                <a:gd name="connsiteX84" fmla="*/ 2286785 w 2389968"/>
                <a:gd name="connsiteY84" fmla="*/ 2325490 h 2389967"/>
                <a:gd name="connsiteX85" fmla="*/ 2223152 w 2389968"/>
                <a:gd name="connsiteY85" fmla="*/ 2346982 h 2389967"/>
                <a:gd name="connsiteX86" fmla="*/ 2193782 w 2389968"/>
                <a:gd name="connsiteY86" fmla="*/ 2351281 h 2389967"/>
                <a:gd name="connsiteX87" fmla="*/ 2179097 w 2389968"/>
                <a:gd name="connsiteY87" fmla="*/ 2355579 h 2389967"/>
                <a:gd name="connsiteX88" fmla="*/ 2135043 w 2389968"/>
                <a:gd name="connsiteY88" fmla="*/ 2364176 h 2389967"/>
                <a:gd name="connsiteX89" fmla="*/ 2076304 w 2389968"/>
                <a:gd name="connsiteY89" fmla="*/ 2359878 h 2389967"/>
                <a:gd name="connsiteX90" fmla="*/ 1993090 w 2389968"/>
                <a:gd name="connsiteY90" fmla="*/ 2368475 h 2389967"/>
                <a:gd name="connsiteX91" fmla="*/ 1973511 w 2389968"/>
                <a:gd name="connsiteY91" fmla="*/ 2372773 h 2389967"/>
                <a:gd name="connsiteX92" fmla="*/ 1821769 w 2389968"/>
                <a:gd name="connsiteY92" fmla="*/ 2377072 h 2389967"/>
                <a:gd name="connsiteX93" fmla="*/ 1635762 w 2389968"/>
                <a:gd name="connsiteY93" fmla="*/ 2368475 h 2389967"/>
                <a:gd name="connsiteX94" fmla="*/ 1621077 w 2389968"/>
                <a:gd name="connsiteY94" fmla="*/ 2364176 h 2389967"/>
                <a:gd name="connsiteX95" fmla="*/ 1596603 w 2389968"/>
                <a:gd name="connsiteY95" fmla="*/ 2368475 h 2389967"/>
                <a:gd name="connsiteX96" fmla="*/ 1581918 w 2389968"/>
                <a:gd name="connsiteY96" fmla="*/ 2377072 h 2389967"/>
                <a:gd name="connsiteX97" fmla="*/ 1542759 w 2389968"/>
                <a:gd name="connsiteY97" fmla="*/ 2381370 h 2389967"/>
                <a:gd name="connsiteX98" fmla="*/ 1484020 w 2389968"/>
                <a:gd name="connsiteY98" fmla="*/ 2377072 h 2389967"/>
                <a:gd name="connsiteX99" fmla="*/ 1454650 w 2389968"/>
                <a:gd name="connsiteY99" fmla="*/ 2368475 h 2389967"/>
                <a:gd name="connsiteX100" fmla="*/ 1395911 w 2389968"/>
                <a:gd name="connsiteY100" fmla="*/ 2372773 h 2389967"/>
                <a:gd name="connsiteX101" fmla="*/ 1381227 w 2389968"/>
                <a:gd name="connsiteY101" fmla="*/ 2377072 h 2389967"/>
                <a:gd name="connsiteX102" fmla="*/ 1346962 w 2389968"/>
                <a:gd name="connsiteY102" fmla="*/ 2381370 h 2389967"/>
                <a:gd name="connsiteX103" fmla="*/ 1160956 w 2389968"/>
                <a:gd name="connsiteY103" fmla="*/ 2377072 h 2389967"/>
                <a:gd name="connsiteX104" fmla="*/ 984739 w 2389968"/>
                <a:gd name="connsiteY104" fmla="*/ 2377072 h 2389967"/>
                <a:gd name="connsiteX105" fmla="*/ 979845 w 2389968"/>
                <a:gd name="connsiteY105" fmla="*/ 2364176 h 2389967"/>
                <a:gd name="connsiteX106" fmla="*/ 974949 w 2389968"/>
                <a:gd name="connsiteY106" fmla="*/ 2346982 h 2389967"/>
                <a:gd name="connsiteX107" fmla="*/ 955369 w 2389968"/>
                <a:gd name="connsiteY107" fmla="*/ 2359878 h 2389967"/>
                <a:gd name="connsiteX108" fmla="*/ 940685 w 2389968"/>
                <a:gd name="connsiteY108" fmla="*/ 2368475 h 2389967"/>
                <a:gd name="connsiteX109" fmla="*/ 896631 w 2389968"/>
                <a:gd name="connsiteY109" fmla="*/ 2377072 h 2389967"/>
                <a:gd name="connsiteX110" fmla="*/ 710624 w 2389968"/>
                <a:gd name="connsiteY110" fmla="*/ 2372773 h 2389967"/>
                <a:gd name="connsiteX111" fmla="*/ 686150 w 2389968"/>
                <a:gd name="connsiteY111" fmla="*/ 2364176 h 2389967"/>
                <a:gd name="connsiteX112" fmla="*/ 666570 w 2389968"/>
                <a:gd name="connsiteY112" fmla="*/ 2359878 h 2389967"/>
                <a:gd name="connsiteX113" fmla="*/ 651885 w 2389968"/>
                <a:gd name="connsiteY113" fmla="*/ 2355579 h 2389967"/>
                <a:gd name="connsiteX114" fmla="*/ 602936 w 2389968"/>
                <a:gd name="connsiteY114" fmla="*/ 2359878 h 2389967"/>
                <a:gd name="connsiteX115" fmla="*/ 588252 w 2389968"/>
                <a:gd name="connsiteY115" fmla="*/ 2368475 h 2389967"/>
                <a:gd name="connsiteX116" fmla="*/ 558882 w 2389968"/>
                <a:gd name="connsiteY116" fmla="*/ 2377072 h 2389967"/>
                <a:gd name="connsiteX117" fmla="*/ 524617 w 2389968"/>
                <a:gd name="connsiteY117" fmla="*/ 2389967 h 2389967"/>
                <a:gd name="connsiteX118" fmla="*/ 495248 w 2389968"/>
                <a:gd name="connsiteY118" fmla="*/ 2385669 h 2389967"/>
                <a:gd name="connsiteX119" fmla="*/ 490354 w 2389968"/>
                <a:gd name="connsiteY119" fmla="*/ 2368475 h 2389967"/>
                <a:gd name="connsiteX120" fmla="*/ 343506 w 2389968"/>
                <a:gd name="connsiteY120" fmla="*/ 2364176 h 2389967"/>
                <a:gd name="connsiteX121" fmla="*/ 314137 w 2389968"/>
                <a:gd name="connsiteY121" fmla="*/ 2359878 h 2389967"/>
                <a:gd name="connsiteX122" fmla="*/ 294557 w 2389968"/>
                <a:gd name="connsiteY122" fmla="*/ 2355579 h 2389967"/>
                <a:gd name="connsiteX123" fmla="*/ 240713 w 2389968"/>
                <a:gd name="connsiteY123" fmla="*/ 2359878 h 2389967"/>
                <a:gd name="connsiteX124" fmla="*/ 221133 w 2389968"/>
                <a:gd name="connsiteY124" fmla="*/ 2368475 h 2389967"/>
                <a:gd name="connsiteX125" fmla="*/ 216239 w 2389968"/>
                <a:gd name="connsiteY125" fmla="*/ 2355579 h 2389967"/>
                <a:gd name="connsiteX126" fmla="*/ 211343 w 2389968"/>
                <a:gd name="connsiteY126" fmla="*/ 2334087 h 2389967"/>
                <a:gd name="connsiteX127" fmla="*/ 133025 w 2389968"/>
                <a:gd name="connsiteY127" fmla="*/ 2329788 h 2389967"/>
                <a:gd name="connsiteX128" fmla="*/ 88971 w 2389968"/>
                <a:gd name="connsiteY128" fmla="*/ 2308296 h 2389967"/>
                <a:gd name="connsiteX129" fmla="*/ 74286 w 2389968"/>
                <a:gd name="connsiteY129" fmla="*/ 2303997 h 2389967"/>
                <a:gd name="connsiteX130" fmla="*/ 69391 w 2389968"/>
                <a:gd name="connsiteY130" fmla="*/ 2291102 h 2389967"/>
                <a:gd name="connsiteX131" fmla="*/ 79181 w 2389968"/>
                <a:gd name="connsiteY131" fmla="*/ 2213729 h 2389967"/>
                <a:gd name="connsiteX132" fmla="*/ 59601 w 2389968"/>
                <a:gd name="connsiteY132" fmla="*/ 2196535 h 2389967"/>
                <a:gd name="connsiteX133" fmla="*/ 49812 w 2389968"/>
                <a:gd name="connsiteY133" fmla="*/ 2183639 h 2389967"/>
                <a:gd name="connsiteX134" fmla="*/ 54706 w 2389968"/>
                <a:gd name="connsiteY134" fmla="*/ 2149251 h 2389967"/>
                <a:gd name="connsiteX135" fmla="*/ 49812 w 2389968"/>
                <a:gd name="connsiteY135" fmla="*/ 2097669 h 2389967"/>
                <a:gd name="connsiteX136" fmla="*/ 40022 w 2389968"/>
                <a:gd name="connsiteY136" fmla="*/ 2067580 h 2389967"/>
                <a:gd name="connsiteX137" fmla="*/ 44916 w 2389968"/>
                <a:gd name="connsiteY137" fmla="*/ 1955819 h 2389967"/>
                <a:gd name="connsiteX138" fmla="*/ 54706 w 2389968"/>
                <a:gd name="connsiteY138" fmla="*/ 1938625 h 2389967"/>
                <a:gd name="connsiteX139" fmla="*/ 59601 w 2389968"/>
                <a:gd name="connsiteY139" fmla="*/ 1882744 h 2389967"/>
                <a:gd name="connsiteX140" fmla="*/ 74286 w 2389968"/>
                <a:gd name="connsiteY140" fmla="*/ 1852655 h 2389967"/>
                <a:gd name="connsiteX141" fmla="*/ 84076 w 2389968"/>
                <a:gd name="connsiteY141" fmla="*/ 1822565 h 2389967"/>
                <a:gd name="connsiteX142" fmla="*/ 93865 w 2389968"/>
                <a:gd name="connsiteY142" fmla="*/ 1809670 h 2389967"/>
                <a:gd name="connsiteX143" fmla="*/ 84076 w 2389968"/>
                <a:gd name="connsiteY143" fmla="*/ 1775282 h 2389967"/>
                <a:gd name="connsiteX144" fmla="*/ 69391 w 2389968"/>
                <a:gd name="connsiteY144" fmla="*/ 1762386 h 2389967"/>
                <a:gd name="connsiteX145" fmla="*/ 59601 w 2389968"/>
                <a:gd name="connsiteY145" fmla="*/ 1629133 h 2389967"/>
                <a:gd name="connsiteX146" fmla="*/ 64496 w 2389968"/>
                <a:gd name="connsiteY146" fmla="*/ 1551760 h 2389967"/>
                <a:gd name="connsiteX147" fmla="*/ 44916 w 2389968"/>
                <a:gd name="connsiteY147" fmla="*/ 1504476 h 2389967"/>
                <a:gd name="connsiteX148" fmla="*/ 35126 w 2389968"/>
                <a:gd name="connsiteY148" fmla="*/ 1397014 h 2389967"/>
                <a:gd name="connsiteX149" fmla="*/ 40022 w 2389968"/>
                <a:gd name="connsiteY149" fmla="*/ 1375521 h 2389967"/>
                <a:gd name="connsiteX150" fmla="*/ 49812 w 2389968"/>
                <a:gd name="connsiteY150" fmla="*/ 1362626 h 2389967"/>
                <a:gd name="connsiteX151" fmla="*/ 30232 w 2389968"/>
                <a:gd name="connsiteY151" fmla="*/ 1332536 h 2389967"/>
                <a:gd name="connsiteX152" fmla="*/ 15547 w 2389968"/>
                <a:gd name="connsiteY152" fmla="*/ 1323939 h 2389967"/>
                <a:gd name="connsiteX153" fmla="*/ 15547 w 2389968"/>
                <a:gd name="connsiteY153" fmla="*/ 1242268 h 2389967"/>
                <a:gd name="connsiteX154" fmla="*/ 30232 w 2389968"/>
                <a:gd name="connsiteY154" fmla="*/ 1229372 h 2389967"/>
                <a:gd name="connsiteX155" fmla="*/ 49812 w 2389968"/>
                <a:gd name="connsiteY155" fmla="*/ 1203581 h 2389967"/>
                <a:gd name="connsiteX156" fmla="*/ 59601 w 2389968"/>
                <a:gd name="connsiteY156" fmla="*/ 1177790 h 2389967"/>
                <a:gd name="connsiteX157" fmla="*/ 54706 w 2389968"/>
                <a:gd name="connsiteY157" fmla="*/ 1126208 h 2389967"/>
                <a:gd name="connsiteX158" fmla="*/ 44916 w 2389968"/>
                <a:gd name="connsiteY158" fmla="*/ 1066029 h 2389967"/>
                <a:gd name="connsiteX159" fmla="*/ 40022 w 2389968"/>
                <a:gd name="connsiteY159" fmla="*/ 1044537 h 2389967"/>
                <a:gd name="connsiteX160" fmla="*/ 35126 w 2389968"/>
                <a:gd name="connsiteY160" fmla="*/ 971462 h 2389967"/>
                <a:gd name="connsiteX161" fmla="*/ 25337 w 2389968"/>
                <a:gd name="connsiteY161" fmla="*/ 958567 h 2389967"/>
                <a:gd name="connsiteX162" fmla="*/ 35126 w 2389968"/>
                <a:gd name="connsiteY162" fmla="*/ 911283 h 2389967"/>
                <a:gd name="connsiteX163" fmla="*/ 40022 w 2389968"/>
                <a:gd name="connsiteY163" fmla="*/ 876895 h 2389967"/>
                <a:gd name="connsiteX164" fmla="*/ 49812 w 2389968"/>
                <a:gd name="connsiteY164" fmla="*/ 863999 h 2389967"/>
                <a:gd name="connsiteX165" fmla="*/ 40022 w 2389968"/>
                <a:gd name="connsiteY165" fmla="*/ 833910 h 2389967"/>
                <a:gd name="connsiteX166" fmla="*/ 25337 w 2389968"/>
                <a:gd name="connsiteY166" fmla="*/ 799521 h 2389967"/>
                <a:gd name="connsiteX167" fmla="*/ 20442 w 2389968"/>
                <a:gd name="connsiteY167" fmla="*/ 782327 h 2389967"/>
                <a:gd name="connsiteX168" fmla="*/ 10652 w 2389968"/>
                <a:gd name="connsiteY168" fmla="*/ 769432 h 2389967"/>
                <a:gd name="connsiteX169" fmla="*/ 5757 w 2389968"/>
                <a:gd name="connsiteY169" fmla="*/ 756536 h 2389967"/>
                <a:gd name="connsiteX170" fmla="*/ 10652 w 2389968"/>
                <a:gd name="connsiteY170" fmla="*/ 713551 h 2389967"/>
                <a:gd name="connsiteX171" fmla="*/ 15547 w 2389968"/>
                <a:gd name="connsiteY171" fmla="*/ 700656 h 2389967"/>
                <a:gd name="connsiteX172" fmla="*/ 25337 w 2389968"/>
                <a:gd name="connsiteY172" fmla="*/ 666268 h 2389967"/>
                <a:gd name="connsiteX173" fmla="*/ 35126 w 2389968"/>
                <a:gd name="connsiteY173" fmla="*/ 477134 h 2389967"/>
                <a:gd name="connsiteX174" fmla="*/ 44916 w 2389968"/>
                <a:gd name="connsiteY174" fmla="*/ 464238 h 2389967"/>
                <a:gd name="connsiteX175" fmla="*/ 54706 w 2389968"/>
                <a:gd name="connsiteY175" fmla="*/ 447044 h 2389967"/>
                <a:gd name="connsiteX176" fmla="*/ 49812 w 2389968"/>
                <a:gd name="connsiteY176" fmla="*/ 408358 h 2389967"/>
                <a:gd name="connsiteX177" fmla="*/ 30232 w 2389968"/>
                <a:gd name="connsiteY177" fmla="*/ 382567 h 2389967"/>
                <a:gd name="connsiteX178" fmla="*/ 35126 w 2389968"/>
                <a:gd name="connsiteY178" fmla="*/ 335283 h 2389967"/>
                <a:gd name="connsiteX179" fmla="*/ 44916 w 2389968"/>
                <a:gd name="connsiteY179" fmla="*/ 305194 h 2389967"/>
                <a:gd name="connsiteX180" fmla="*/ 49812 w 2389968"/>
                <a:gd name="connsiteY180" fmla="*/ 288000 h 2389967"/>
                <a:gd name="connsiteX181" fmla="*/ 40022 w 2389968"/>
                <a:gd name="connsiteY181" fmla="*/ 120358 h 2389967"/>
                <a:gd name="connsiteX182" fmla="*/ 35126 w 2389968"/>
                <a:gd name="connsiteY182" fmla="*/ 107463 h 2389967"/>
                <a:gd name="connsiteX183" fmla="*/ 44916 w 2389968"/>
                <a:gd name="connsiteY183" fmla="*/ 81672 h 2389967"/>
                <a:gd name="connsiteX184" fmla="*/ 59601 w 2389968"/>
                <a:gd name="connsiteY184" fmla="*/ 55881 h 2389967"/>
                <a:gd name="connsiteX185" fmla="*/ 69391 w 2389968"/>
                <a:gd name="connsiteY185" fmla="*/ 17194 h 2389967"/>
                <a:gd name="connsiteX186" fmla="*/ 304347 w 2389968"/>
                <a:gd name="connsiteY186" fmla="*/ 12896 h 2389967"/>
                <a:gd name="connsiteX187" fmla="*/ 346431 w 2389968"/>
                <a:gd name="connsiteY187" fmla="*/ 4860 h 2389967"/>
                <a:gd name="connsiteX188" fmla="*/ 337655 w 2389968"/>
                <a:gd name="connsiteY188" fmla="*/ 3526 h 2389967"/>
                <a:gd name="connsiteX189" fmla="*/ 348114 w 2389968"/>
                <a:gd name="connsiteY189" fmla="*/ 4430 h 2389967"/>
                <a:gd name="connsiteX190" fmla="*/ 402245 w 2389968"/>
                <a:gd name="connsiteY190" fmla="*/ 8597 h 2389967"/>
                <a:gd name="connsiteX191" fmla="*/ 426719 w 2389968"/>
                <a:gd name="connsiteY191" fmla="*/ 12896 h 2389967"/>
                <a:gd name="connsiteX192" fmla="*/ 456089 w 2389968"/>
                <a:gd name="connsiteY192" fmla="*/ 21493 h 2389967"/>
                <a:gd name="connsiteX193" fmla="*/ 568672 w 2389968"/>
                <a:gd name="connsiteY193" fmla="*/ 17194 h 2389967"/>
                <a:gd name="connsiteX194" fmla="*/ 656780 w 2389968"/>
                <a:gd name="connsiteY194" fmla="*/ 25791 h 2389967"/>
                <a:gd name="connsiteX195" fmla="*/ 764469 w 2389968"/>
                <a:gd name="connsiteY195" fmla="*/ 21493 h 2389967"/>
                <a:gd name="connsiteX196" fmla="*/ 842787 w 2389968"/>
                <a:gd name="connsiteY196" fmla="*/ 12896 h 2389967"/>
                <a:gd name="connsiteX197" fmla="*/ 877051 w 2389968"/>
                <a:gd name="connsiteY197" fmla="*/ 4299 h 2389967"/>
                <a:gd name="connsiteX198" fmla="*/ 984739 w 2389968"/>
                <a:gd name="connsiteY198" fmla="*/ 8597 h 2389967"/>
                <a:gd name="connsiteX199" fmla="*/ 1332278 w 2389968"/>
                <a:gd name="connsiteY199" fmla="*/ 17194 h 2389967"/>
                <a:gd name="connsiteX200" fmla="*/ 1479125 w 2389968"/>
                <a:gd name="connsiteY200" fmla="*/ 25791 h 2389967"/>
                <a:gd name="connsiteX201" fmla="*/ 1493810 w 2389968"/>
                <a:gd name="connsiteY201" fmla="*/ 30090 h 2389967"/>
                <a:gd name="connsiteX202" fmla="*/ 1508495 w 2389968"/>
                <a:gd name="connsiteY202" fmla="*/ 17194 h 2389967"/>
                <a:gd name="connsiteX203" fmla="*/ 1586813 w 2389968"/>
                <a:gd name="connsiteY203" fmla="*/ 12896 h 2389967"/>
                <a:gd name="connsiteX204" fmla="*/ 1660237 w 2389968"/>
                <a:gd name="connsiteY204" fmla="*/ 17194 h 2389967"/>
                <a:gd name="connsiteX205" fmla="*/ 1674922 w 2389968"/>
                <a:gd name="connsiteY205" fmla="*/ 21493 h 2389967"/>
                <a:gd name="connsiteX206" fmla="*/ 1689606 w 2389968"/>
                <a:gd name="connsiteY206" fmla="*/ 12896 h 2389967"/>
                <a:gd name="connsiteX207" fmla="*/ 1733661 w 2389968"/>
                <a:gd name="connsiteY207" fmla="*/ 4299 h 2389967"/>
                <a:gd name="connsiteX208" fmla="*/ 1748345 w 2389968"/>
                <a:gd name="connsiteY208" fmla="*/ 0 h 238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2389968" h="2389967">
                  <a:moveTo>
                    <a:pt x="323334" y="1956"/>
                  </a:moveTo>
                  <a:cubicBezTo>
                    <a:pt x="325308" y="2073"/>
                    <a:pt x="329277" y="2414"/>
                    <a:pt x="333655" y="2919"/>
                  </a:cubicBezTo>
                  <a:lnTo>
                    <a:pt x="337655" y="3526"/>
                  </a:lnTo>
                  <a:lnTo>
                    <a:pt x="333268" y="3147"/>
                  </a:lnTo>
                  <a:cubicBezTo>
                    <a:pt x="321900" y="2109"/>
                    <a:pt x="320373" y="1781"/>
                    <a:pt x="323334" y="1956"/>
                  </a:cubicBezTo>
                  <a:close/>
                  <a:moveTo>
                    <a:pt x="1748345" y="0"/>
                  </a:moveTo>
                  <a:cubicBezTo>
                    <a:pt x="1775177" y="1473"/>
                    <a:pt x="1848481" y="4847"/>
                    <a:pt x="1880508" y="8597"/>
                  </a:cubicBezTo>
                  <a:cubicBezTo>
                    <a:pt x="1887176" y="9378"/>
                    <a:pt x="1893394" y="12309"/>
                    <a:pt x="1900088" y="12896"/>
                  </a:cubicBezTo>
                  <a:cubicBezTo>
                    <a:pt x="1926115" y="15181"/>
                    <a:pt x="1952300" y="15762"/>
                    <a:pt x="1978406" y="17194"/>
                  </a:cubicBezTo>
                  <a:cubicBezTo>
                    <a:pt x="2057661" y="34596"/>
                    <a:pt x="1968507" y="16823"/>
                    <a:pt x="2174203" y="12896"/>
                  </a:cubicBezTo>
                  <a:cubicBezTo>
                    <a:pt x="2190596" y="12583"/>
                    <a:pt x="2206779" y="16395"/>
                    <a:pt x="2223152" y="17194"/>
                  </a:cubicBezTo>
                  <a:cubicBezTo>
                    <a:pt x="2265540" y="19262"/>
                    <a:pt x="2307997" y="20060"/>
                    <a:pt x="2350419" y="21493"/>
                  </a:cubicBezTo>
                  <a:cubicBezTo>
                    <a:pt x="2355314" y="25791"/>
                    <a:pt x="2361742" y="29075"/>
                    <a:pt x="2365104" y="34388"/>
                  </a:cubicBezTo>
                  <a:cubicBezTo>
                    <a:pt x="2370519" y="42949"/>
                    <a:pt x="2376628" y="66274"/>
                    <a:pt x="2379789" y="77373"/>
                  </a:cubicBezTo>
                  <a:cubicBezTo>
                    <a:pt x="2381420" y="93135"/>
                    <a:pt x="2382577" y="108939"/>
                    <a:pt x="2384683" y="124657"/>
                  </a:cubicBezTo>
                  <a:cubicBezTo>
                    <a:pt x="2385843" y="133313"/>
                    <a:pt x="2389579" y="141733"/>
                    <a:pt x="2389579" y="150448"/>
                  </a:cubicBezTo>
                  <a:cubicBezTo>
                    <a:pt x="2389579" y="180572"/>
                    <a:pt x="2388771" y="210808"/>
                    <a:pt x="2384683" y="240716"/>
                  </a:cubicBezTo>
                  <a:cubicBezTo>
                    <a:pt x="2383814" y="247078"/>
                    <a:pt x="2378157" y="252179"/>
                    <a:pt x="2374893" y="257910"/>
                  </a:cubicBezTo>
                  <a:cubicBezTo>
                    <a:pt x="2376525" y="286567"/>
                    <a:pt x="2376958" y="315296"/>
                    <a:pt x="2379789" y="343880"/>
                  </a:cubicBezTo>
                  <a:cubicBezTo>
                    <a:pt x="2380236" y="348394"/>
                    <a:pt x="2384683" y="352245"/>
                    <a:pt x="2384683" y="356776"/>
                  </a:cubicBezTo>
                  <a:cubicBezTo>
                    <a:pt x="2384683" y="359545"/>
                    <a:pt x="2377674" y="401848"/>
                    <a:pt x="2374893" y="408358"/>
                  </a:cubicBezTo>
                  <a:cubicBezTo>
                    <a:pt x="2372827" y="413195"/>
                    <a:pt x="2368367" y="416955"/>
                    <a:pt x="2365104" y="421253"/>
                  </a:cubicBezTo>
                  <a:cubicBezTo>
                    <a:pt x="2363472" y="425552"/>
                    <a:pt x="2362517" y="430097"/>
                    <a:pt x="2360209" y="434149"/>
                  </a:cubicBezTo>
                  <a:cubicBezTo>
                    <a:pt x="2357578" y="438770"/>
                    <a:pt x="2351252" y="441930"/>
                    <a:pt x="2350419" y="447044"/>
                  </a:cubicBezTo>
                  <a:cubicBezTo>
                    <a:pt x="2348155" y="460960"/>
                    <a:pt x="2359090" y="466572"/>
                    <a:pt x="2365104" y="477134"/>
                  </a:cubicBezTo>
                  <a:cubicBezTo>
                    <a:pt x="2367411" y="481187"/>
                    <a:pt x="2368367" y="485731"/>
                    <a:pt x="2369999" y="490029"/>
                  </a:cubicBezTo>
                  <a:cubicBezTo>
                    <a:pt x="2368367" y="498626"/>
                    <a:pt x="2370795" y="508680"/>
                    <a:pt x="2365104" y="515820"/>
                  </a:cubicBezTo>
                  <a:cubicBezTo>
                    <a:pt x="2358356" y="524285"/>
                    <a:pt x="2335734" y="533014"/>
                    <a:pt x="2335734" y="533014"/>
                  </a:cubicBezTo>
                  <a:cubicBezTo>
                    <a:pt x="2337062" y="538844"/>
                    <a:pt x="2342564" y="564769"/>
                    <a:pt x="2345524" y="571701"/>
                  </a:cubicBezTo>
                  <a:cubicBezTo>
                    <a:pt x="2348086" y="577702"/>
                    <a:pt x="2352351" y="583039"/>
                    <a:pt x="2355314" y="588895"/>
                  </a:cubicBezTo>
                  <a:cubicBezTo>
                    <a:pt x="2358882" y="595946"/>
                    <a:pt x="2362018" y="603163"/>
                    <a:pt x="2365104" y="610387"/>
                  </a:cubicBezTo>
                  <a:cubicBezTo>
                    <a:pt x="2366916" y="614630"/>
                    <a:pt x="2367692" y="619231"/>
                    <a:pt x="2369999" y="623283"/>
                  </a:cubicBezTo>
                  <a:cubicBezTo>
                    <a:pt x="2372630" y="627904"/>
                    <a:pt x="2376525" y="631880"/>
                    <a:pt x="2379789" y="636178"/>
                  </a:cubicBezTo>
                  <a:cubicBezTo>
                    <a:pt x="2381420" y="641910"/>
                    <a:pt x="2385887" y="647560"/>
                    <a:pt x="2384683" y="653372"/>
                  </a:cubicBezTo>
                  <a:cubicBezTo>
                    <a:pt x="2380387" y="674122"/>
                    <a:pt x="2368525" y="685188"/>
                    <a:pt x="2355314" y="700656"/>
                  </a:cubicBezTo>
                  <a:cubicBezTo>
                    <a:pt x="2352956" y="719294"/>
                    <a:pt x="2350409" y="745830"/>
                    <a:pt x="2345524" y="765133"/>
                  </a:cubicBezTo>
                  <a:cubicBezTo>
                    <a:pt x="2343606" y="772711"/>
                    <a:pt x="2337977" y="785911"/>
                    <a:pt x="2330840" y="790924"/>
                  </a:cubicBezTo>
                  <a:cubicBezTo>
                    <a:pt x="2326811" y="793755"/>
                    <a:pt x="2321214" y="794334"/>
                    <a:pt x="2316154" y="795223"/>
                  </a:cubicBezTo>
                  <a:cubicBezTo>
                    <a:pt x="2304841" y="797210"/>
                    <a:pt x="2293312" y="798089"/>
                    <a:pt x="2281891" y="799521"/>
                  </a:cubicBezTo>
                  <a:cubicBezTo>
                    <a:pt x="2247627" y="809551"/>
                    <a:pt x="2242731" y="805253"/>
                    <a:pt x="2267205" y="812417"/>
                  </a:cubicBezTo>
                  <a:cubicBezTo>
                    <a:pt x="2305631" y="846159"/>
                    <a:pt x="2292511" y="830704"/>
                    <a:pt x="2311260" y="855402"/>
                  </a:cubicBezTo>
                  <a:cubicBezTo>
                    <a:pt x="2307997" y="859701"/>
                    <a:pt x="2301470" y="863131"/>
                    <a:pt x="2301470" y="868298"/>
                  </a:cubicBezTo>
                  <a:cubicBezTo>
                    <a:pt x="2301470" y="889565"/>
                    <a:pt x="2317570" y="908288"/>
                    <a:pt x="2330840" y="924178"/>
                  </a:cubicBezTo>
                  <a:cubicBezTo>
                    <a:pt x="2341841" y="937352"/>
                    <a:pt x="2365104" y="962865"/>
                    <a:pt x="2365104" y="962865"/>
                  </a:cubicBezTo>
                  <a:cubicBezTo>
                    <a:pt x="2381421" y="1005850"/>
                    <a:pt x="2384684" y="988656"/>
                    <a:pt x="2374893" y="1014447"/>
                  </a:cubicBezTo>
                  <a:cubicBezTo>
                    <a:pt x="2380767" y="1107283"/>
                    <a:pt x="2382044" y="1072682"/>
                    <a:pt x="2374893" y="1160596"/>
                  </a:cubicBezTo>
                  <a:cubicBezTo>
                    <a:pt x="2370265" y="1217497"/>
                    <a:pt x="2383596" y="1200238"/>
                    <a:pt x="2355314" y="1225074"/>
                  </a:cubicBezTo>
                  <a:cubicBezTo>
                    <a:pt x="2356946" y="1233671"/>
                    <a:pt x="2358056" y="1242357"/>
                    <a:pt x="2360209" y="1250865"/>
                  </a:cubicBezTo>
                  <a:cubicBezTo>
                    <a:pt x="2361328" y="1255287"/>
                    <a:pt x="2363686" y="1259403"/>
                    <a:pt x="2365104" y="1263760"/>
                  </a:cubicBezTo>
                  <a:cubicBezTo>
                    <a:pt x="2366952" y="1269441"/>
                    <a:pt x="2368367" y="1275222"/>
                    <a:pt x="2369999" y="1280954"/>
                  </a:cubicBezTo>
                  <a:cubicBezTo>
                    <a:pt x="2368367" y="1296715"/>
                    <a:pt x="2373164" y="1314082"/>
                    <a:pt x="2365104" y="1328238"/>
                  </a:cubicBezTo>
                  <a:cubicBezTo>
                    <a:pt x="2361383" y="1334772"/>
                    <a:pt x="2348522" y="1330225"/>
                    <a:pt x="2340629" y="1332536"/>
                  </a:cubicBezTo>
                  <a:cubicBezTo>
                    <a:pt x="2333707" y="1334562"/>
                    <a:pt x="2327756" y="1338608"/>
                    <a:pt x="2321050" y="1341133"/>
                  </a:cubicBezTo>
                  <a:cubicBezTo>
                    <a:pt x="2316308" y="1342918"/>
                    <a:pt x="2311260" y="1343998"/>
                    <a:pt x="2306365" y="1345432"/>
                  </a:cubicBezTo>
                  <a:cubicBezTo>
                    <a:pt x="2303101" y="1352595"/>
                    <a:pt x="2296575" y="1359208"/>
                    <a:pt x="2296575" y="1366924"/>
                  </a:cubicBezTo>
                  <a:cubicBezTo>
                    <a:pt x="2296575" y="1373332"/>
                    <a:pt x="2303490" y="1378228"/>
                    <a:pt x="2306365" y="1384118"/>
                  </a:cubicBezTo>
                  <a:cubicBezTo>
                    <a:pt x="2308769" y="1389043"/>
                    <a:pt x="2310381" y="1392495"/>
                    <a:pt x="2311415" y="1394846"/>
                  </a:cubicBezTo>
                  <a:lnTo>
                    <a:pt x="2312133" y="1396720"/>
                  </a:lnTo>
                  <a:lnTo>
                    <a:pt x="2310122" y="1393996"/>
                  </a:lnTo>
                  <a:cubicBezTo>
                    <a:pt x="2307854" y="1391446"/>
                    <a:pt x="2313351" y="1401041"/>
                    <a:pt x="2312994" y="1398964"/>
                  </a:cubicBezTo>
                  <a:lnTo>
                    <a:pt x="2312133" y="1396720"/>
                  </a:lnTo>
                  <a:lnTo>
                    <a:pt x="2313492" y="1398559"/>
                  </a:lnTo>
                  <a:cubicBezTo>
                    <a:pt x="2315242" y="1401087"/>
                    <a:pt x="2317691" y="1404746"/>
                    <a:pt x="2321050" y="1409909"/>
                  </a:cubicBezTo>
                  <a:cubicBezTo>
                    <a:pt x="2324670" y="1415472"/>
                    <a:pt x="2327965" y="1421213"/>
                    <a:pt x="2330840" y="1427103"/>
                  </a:cubicBezTo>
                  <a:cubicBezTo>
                    <a:pt x="2332872" y="1431267"/>
                    <a:pt x="2333427" y="1435946"/>
                    <a:pt x="2335734" y="1439999"/>
                  </a:cubicBezTo>
                  <a:cubicBezTo>
                    <a:pt x="2338365" y="1444619"/>
                    <a:pt x="2342893" y="1448274"/>
                    <a:pt x="2345524" y="1452894"/>
                  </a:cubicBezTo>
                  <a:cubicBezTo>
                    <a:pt x="2347831" y="1456946"/>
                    <a:pt x="2347557" y="1462020"/>
                    <a:pt x="2350419" y="1465790"/>
                  </a:cubicBezTo>
                  <a:cubicBezTo>
                    <a:pt x="2354259" y="1470848"/>
                    <a:pt x="2360209" y="1474387"/>
                    <a:pt x="2365104" y="1478685"/>
                  </a:cubicBezTo>
                  <a:cubicBezTo>
                    <a:pt x="2366736" y="1503043"/>
                    <a:pt x="2366405" y="1527565"/>
                    <a:pt x="2369999" y="1551760"/>
                  </a:cubicBezTo>
                  <a:cubicBezTo>
                    <a:pt x="2371334" y="1560746"/>
                    <a:pt x="2379789" y="1577551"/>
                    <a:pt x="2379789" y="1577551"/>
                  </a:cubicBezTo>
                  <a:cubicBezTo>
                    <a:pt x="2378157" y="1599043"/>
                    <a:pt x="2378362" y="1620705"/>
                    <a:pt x="2374893" y="1642028"/>
                  </a:cubicBezTo>
                  <a:cubicBezTo>
                    <a:pt x="2373434" y="1650999"/>
                    <a:pt x="2365104" y="1667819"/>
                    <a:pt x="2365104" y="1667819"/>
                  </a:cubicBezTo>
                  <a:cubicBezTo>
                    <a:pt x="2366736" y="1682147"/>
                    <a:pt x="2366977" y="1696651"/>
                    <a:pt x="2369999" y="1710804"/>
                  </a:cubicBezTo>
                  <a:cubicBezTo>
                    <a:pt x="2371900" y="1719710"/>
                    <a:pt x="2379789" y="1736595"/>
                    <a:pt x="2379789" y="1736595"/>
                  </a:cubicBezTo>
                  <a:cubicBezTo>
                    <a:pt x="2378157" y="1765252"/>
                    <a:pt x="2379120" y="1794113"/>
                    <a:pt x="2374893" y="1822565"/>
                  </a:cubicBezTo>
                  <a:cubicBezTo>
                    <a:pt x="2374133" y="1827688"/>
                    <a:pt x="2365104" y="1830295"/>
                    <a:pt x="2365104" y="1835461"/>
                  </a:cubicBezTo>
                  <a:cubicBezTo>
                    <a:pt x="2365104" y="1937757"/>
                    <a:pt x="2343737" y="1920385"/>
                    <a:pt x="2389579" y="1947222"/>
                  </a:cubicBezTo>
                  <a:cubicBezTo>
                    <a:pt x="2386816" y="2022412"/>
                    <a:pt x="2396644" y="2045864"/>
                    <a:pt x="2379789" y="2097669"/>
                  </a:cubicBezTo>
                  <a:cubicBezTo>
                    <a:pt x="2378371" y="2102026"/>
                    <a:pt x="2376311" y="2106208"/>
                    <a:pt x="2374893" y="2110565"/>
                  </a:cubicBezTo>
                  <a:cubicBezTo>
                    <a:pt x="2366991" y="2134854"/>
                    <a:pt x="2375113" y="2121022"/>
                    <a:pt x="2360209" y="2140654"/>
                  </a:cubicBezTo>
                  <a:cubicBezTo>
                    <a:pt x="2361840" y="2157848"/>
                    <a:pt x="2363752" y="2175023"/>
                    <a:pt x="2365104" y="2192236"/>
                  </a:cubicBezTo>
                  <a:cubicBezTo>
                    <a:pt x="2371432" y="2272810"/>
                    <a:pt x="2361004" y="2241610"/>
                    <a:pt x="2374893" y="2278206"/>
                  </a:cubicBezTo>
                  <a:cubicBezTo>
                    <a:pt x="2353281" y="2323756"/>
                    <a:pt x="2365549" y="2344389"/>
                    <a:pt x="2306365" y="2325490"/>
                  </a:cubicBezTo>
                  <a:cubicBezTo>
                    <a:pt x="2300836" y="2323725"/>
                    <a:pt x="2299838" y="2316893"/>
                    <a:pt x="2296575" y="2312594"/>
                  </a:cubicBezTo>
                  <a:cubicBezTo>
                    <a:pt x="2293312" y="2316893"/>
                    <a:pt x="2291604" y="2322527"/>
                    <a:pt x="2286785" y="2325490"/>
                  </a:cubicBezTo>
                  <a:cubicBezTo>
                    <a:pt x="2260555" y="2341614"/>
                    <a:pt x="2250323" y="2342643"/>
                    <a:pt x="2223152" y="2346982"/>
                  </a:cubicBezTo>
                  <a:cubicBezTo>
                    <a:pt x="2213386" y="2348541"/>
                    <a:pt x="2203470" y="2349390"/>
                    <a:pt x="2193782" y="2351281"/>
                  </a:cubicBezTo>
                  <a:cubicBezTo>
                    <a:pt x="2188745" y="2352264"/>
                    <a:pt x="2184134" y="2354596"/>
                    <a:pt x="2179097" y="2355579"/>
                  </a:cubicBezTo>
                  <a:cubicBezTo>
                    <a:pt x="2127412" y="2365665"/>
                    <a:pt x="2168098" y="2354501"/>
                    <a:pt x="2135043" y="2364176"/>
                  </a:cubicBezTo>
                  <a:cubicBezTo>
                    <a:pt x="2115464" y="2362744"/>
                    <a:pt x="2095952" y="2359878"/>
                    <a:pt x="2076304" y="2359878"/>
                  </a:cubicBezTo>
                  <a:cubicBezTo>
                    <a:pt x="2064482" y="2359878"/>
                    <a:pt x="2009388" y="2365873"/>
                    <a:pt x="1993090" y="2368475"/>
                  </a:cubicBezTo>
                  <a:cubicBezTo>
                    <a:pt x="1986471" y="2369532"/>
                    <a:pt x="1980227" y="2372436"/>
                    <a:pt x="1973511" y="2372773"/>
                  </a:cubicBezTo>
                  <a:cubicBezTo>
                    <a:pt x="1922986" y="2375308"/>
                    <a:pt x="1872349" y="2375639"/>
                    <a:pt x="1821769" y="2377072"/>
                  </a:cubicBezTo>
                  <a:cubicBezTo>
                    <a:pt x="1765867" y="2375585"/>
                    <a:pt x="1695461" y="2381581"/>
                    <a:pt x="1635762" y="2368475"/>
                  </a:cubicBezTo>
                  <a:cubicBezTo>
                    <a:pt x="1630757" y="2367376"/>
                    <a:pt x="1625973" y="2365609"/>
                    <a:pt x="1621077" y="2364176"/>
                  </a:cubicBezTo>
                  <a:cubicBezTo>
                    <a:pt x="1612920" y="2365609"/>
                    <a:pt x="1604393" y="2365910"/>
                    <a:pt x="1596603" y="2368475"/>
                  </a:cubicBezTo>
                  <a:cubicBezTo>
                    <a:pt x="1591095" y="2370289"/>
                    <a:pt x="1587593" y="2375713"/>
                    <a:pt x="1581918" y="2377072"/>
                  </a:cubicBezTo>
                  <a:cubicBezTo>
                    <a:pt x="1569227" y="2380111"/>
                    <a:pt x="1555812" y="2379938"/>
                    <a:pt x="1542759" y="2381370"/>
                  </a:cubicBezTo>
                  <a:cubicBezTo>
                    <a:pt x="1523179" y="2379938"/>
                    <a:pt x="1503400" y="2379909"/>
                    <a:pt x="1484020" y="2377072"/>
                  </a:cubicBezTo>
                  <a:cubicBezTo>
                    <a:pt x="1473840" y="2375582"/>
                    <a:pt x="1454650" y="2368475"/>
                    <a:pt x="1454650" y="2368475"/>
                  </a:cubicBezTo>
                  <a:cubicBezTo>
                    <a:pt x="1435071" y="2369907"/>
                    <a:pt x="1415386" y="2370493"/>
                    <a:pt x="1395911" y="2372773"/>
                  </a:cubicBezTo>
                  <a:cubicBezTo>
                    <a:pt x="1390797" y="2373372"/>
                    <a:pt x="1386287" y="2376183"/>
                    <a:pt x="1381227" y="2377072"/>
                  </a:cubicBezTo>
                  <a:cubicBezTo>
                    <a:pt x="1369914" y="2379059"/>
                    <a:pt x="1358384" y="2379938"/>
                    <a:pt x="1346962" y="2381370"/>
                  </a:cubicBezTo>
                  <a:cubicBezTo>
                    <a:pt x="1284960" y="2379938"/>
                    <a:pt x="1222979" y="2377072"/>
                    <a:pt x="1160956" y="2377072"/>
                  </a:cubicBezTo>
                  <a:cubicBezTo>
                    <a:pt x="932165" y="2377072"/>
                    <a:pt x="1195646" y="2387965"/>
                    <a:pt x="984739" y="2377072"/>
                  </a:cubicBezTo>
                  <a:cubicBezTo>
                    <a:pt x="983108" y="2372773"/>
                    <a:pt x="981262" y="2368533"/>
                    <a:pt x="979845" y="2364176"/>
                  </a:cubicBezTo>
                  <a:cubicBezTo>
                    <a:pt x="977997" y="2358495"/>
                    <a:pt x="981546" y="2348141"/>
                    <a:pt x="974949" y="2346982"/>
                  </a:cubicBezTo>
                  <a:cubicBezTo>
                    <a:pt x="966950" y="2345577"/>
                    <a:pt x="962008" y="2355714"/>
                    <a:pt x="955369" y="2359878"/>
                  </a:cubicBezTo>
                  <a:cubicBezTo>
                    <a:pt x="950583" y="2362881"/>
                    <a:pt x="945947" y="2366164"/>
                    <a:pt x="940685" y="2368475"/>
                  </a:cubicBezTo>
                  <a:cubicBezTo>
                    <a:pt x="928638" y="2373764"/>
                    <a:pt x="907904" y="2375422"/>
                    <a:pt x="896631" y="2377072"/>
                  </a:cubicBezTo>
                  <a:cubicBezTo>
                    <a:pt x="834628" y="2375639"/>
                    <a:pt x="772498" y="2376564"/>
                    <a:pt x="710624" y="2372773"/>
                  </a:cubicBezTo>
                  <a:cubicBezTo>
                    <a:pt x="701859" y="2372236"/>
                    <a:pt x="694485" y="2366616"/>
                    <a:pt x="686150" y="2364176"/>
                  </a:cubicBezTo>
                  <a:cubicBezTo>
                    <a:pt x="679767" y="2362308"/>
                    <a:pt x="673039" y="2361501"/>
                    <a:pt x="666570" y="2359878"/>
                  </a:cubicBezTo>
                  <a:cubicBezTo>
                    <a:pt x="661609" y="2358633"/>
                    <a:pt x="656780" y="2357012"/>
                    <a:pt x="651885" y="2355579"/>
                  </a:cubicBezTo>
                  <a:cubicBezTo>
                    <a:pt x="635569" y="2357012"/>
                    <a:pt x="618914" y="2356640"/>
                    <a:pt x="602936" y="2359878"/>
                  </a:cubicBezTo>
                  <a:cubicBezTo>
                    <a:pt x="597204" y="2361040"/>
                    <a:pt x="593627" y="2366377"/>
                    <a:pt x="588252" y="2368475"/>
                  </a:cubicBezTo>
                  <a:cubicBezTo>
                    <a:pt x="578822" y="2372156"/>
                    <a:pt x="568463" y="2373706"/>
                    <a:pt x="558882" y="2377072"/>
                  </a:cubicBezTo>
                  <a:cubicBezTo>
                    <a:pt x="498421" y="2398310"/>
                    <a:pt x="571871" y="2376137"/>
                    <a:pt x="524617" y="2389967"/>
                  </a:cubicBezTo>
                  <a:cubicBezTo>
                    <a:pt x="514828" y="2388535"/>
                    <a:pt x="503324" y="2390735"/>
                    <a:pt x="495248" y="2385669"/>
                  </a:cubicBezTo>
                  <a:cubicBezTo>
                    <a:pt x="489774" y="2382236"/>
                    <a:pt x="496995" y="2369416"/>
                    <a:pt x="490354" y="2368475"/>
                  </a:cubicBezTo>
                  <a:cubicBezTo>
                    <a:pt x="442003" y="2361626"/>
                    <a:pt x="392455" y="2365609"/>
                    <a:pt x="343506" y="2364176"/>
                  </a:cubicBezTo>
                  <a:cubicBezTo>
                    <a:pt x="333716" y="2362744"/>
                    <a:pt x="323869" y="2361588"/>
                    <a:pt x="314137" y="2359878"/>
                  </a:cubicBezTo>
                  <a:cubicBezTo>
                    <a:pt x="307540" y="2358719"/>
                    <a:pt x="301284" y="2355579"/>
                    <a:pt x="294557" y="2355579"/>
                  </a:cubicBezTo>
                  <a:cubicBezTo>
                    <a:pt x="276535" y="2355579"/>
                    <a:pt x="258661" y="2358445"/>
                    <a:pt x="240713" y="2359878"/>
                  </a:cubicBezTo>
                  <a:cubicBezTo>
                    <a:pt x="234186" y="2362744"/>
                    <a:pt x="228289" y="2369731"/>
                    <a:pt x="221133" y="2368475"/>
                  </a:cubicBezTo>
                  <a:cubicBezTo>
                    <a:pt x="216073" y="2367586"/>
                    <a:pt x="217490" y="2359975"/>
                    <a:pt x="216239" y="2355579"/>
                  </a:cubicBezTo>
                  <a:cubicBezTo>
                    <a:pt x="214221" y="2348491"/>
                    <a:pt x="219188" y="2336519"/>
                    <a:pt x="211343" y="2334087"/>
                  </a:cubicBezTo>
                  <a:cubicBezTo>
                    <a:pt x="186677" y="2326442"/>
                    <a:pt x="159131" y="2331221"/>
                    <a:pt x="133025" y="2329788"/>
                  </a:cubicBezTo>
                  <a:cubicBezTo>
                    <a:pt x="111043" y="2310485"/>
                    <a:pt x="124908" y="2318816"/>
                    <a:pt x="88971" y="2308296"/>
                  </a:cubicBezTo>
                  <a:lnTo>
                    <a:pt x="74286" y="2303997"/>
                  </a:lnTo>
                  <a:cubicBezTo>
                    <a:pt x="72655" y="2299699"/>
                    <a:pt x="69391" y="2295633"/>
                    <a:pt x="69391" y="2291102"/>
                  </a:cubicBezTo>
                  <a:cubicBezTo>
                    <a:pt x="69391" y="2243904"/>
                    <a:pt x="70309" y="2244889"/>
                    <a:pt x="79181" y="2213729"/>
                  </a:cubicBezTo>
                  <a:cubicBezTo>
                    <a:pt x="68500" y="2185591"/>
                    <a:pt x="83334" y="2213208"/>
                    <a:pt x="59601" y="2196535"/>
                  </a:cubicBezTo>
                  <a:cubicBezTo>
                    <a:pt x="55007" y="2193307"/>
                    <a:pt x="53075" y="2187938"/>
                    <a:pt x="49812" y="2183639"/>
                  </a:cubicBezTo>
                  <a:cubicBezTo>
                    <a:pt x="51443" y="2172176"/>
                    <a:pt x="54706" y="2160803"/>
                    <a:pt x="54706" y="2149251"/>
                  </a:cubicBezTo>
                  <a:cubicBezTo>
                    <a:pt x="54706" y="2131997"/>
                    <a:pt x="52249" y="2114789"/>
                    <a:pt x="49812" y="2097669"/>
                  </a:cubicBezTo>
                  <a:cubicBezTo>
                    <a:pt x="48583" y="2089038"/>
                    <a:pt x="43272" y="2076142"/>
                    <a:pt x="40022" y="2067580"/>
                  </a:cubicBezTo>
                  <a:cubicBezTo>
                    <a:pt x="41653" y="2030326"/>
                    <a:pt x="40692" y="1992916"/>
                    <a:pt x="44916" y="1955819"/>
                  </a:cubicBezTo>
                  <a:cubicBezTo>
                    <a:pt x="45642" y="1949443"/>
                    <a:pt x="53438" y="1944935"/>
                    <a:pt x="54706" y="1938625"/>
                  </a:cubicBezTo>
                  <a:cubicBezTo>
                    <a:pt x="58403" y="1920227"/>
                    <a:pt x="57116" y="1901298"/>
                    <a:pt x="59601" y="1882744"/>
                  </a:cubicBezTo>
                  <a:cubicBezTo>
                    <a:pt x="62736" y="1859345"/>
                    <a:pt x="63550" y="1871509"/>
                    <a:pt x="74286" y="1852655"/>
                  </a:cubicBezTo>
                  <a:cubicBezTo>
                    <a:pt x="83816" y="1835917"/>
                    <a:pt x="74661" y="1841857"/>
                    <a:pt x="84076" y="1822565"/>
                  </a:cubicBezTo>
                  <a:cubicBezTo>
                    <a:pt x="86393" y="1817817"/>
                    <a:pt x="90602" y="1813968"/>
                    <a:pt x="93865" y="1809670"/>
                  </a:cubicBezTo>
                  <a:cubicBezTo>
                    <a:pt x="93158" y="1806565"/>
                    <a:pt x="88378" y="1780949"/>
                    <a:pt x="84076" y="1775282"/>
                  </a:cubicBezTo>
                  <a:cubicBezTo>
                    <a:pt x="80236" y="1770224"/>
                    <a:pt x="74286" y="1766685"/>
                    <a:pt x="69391" y="1762386"/>
                  </a:cubicBezTo>
                  <a:cubicBezTo>
                    <a:pt x="66128" y="1717969"/>
                    <a:pt x="60635" y="1673633"/>
                    <a:pt x="59601" y="1629133"/>
                  </a:cubicBezTo>
                  <a:cubicBezTo>
                    <a:pt x="59001" y="1603308"/>
                    <a:pt x="65721" y="1577568"/>
                    <a:pt x="64496" y="1551760"/>
                  </a:cubicBezTo>
                  <a:cubicBezTo>
                    <a:pt x="64204" y="1545600"/>
                    <a:pt x="48086" y="1511434"/>
                    <a:pt x="44916" y="1504476"/>
                  </a:cubicBezTo>
                  <a:cubicBezTo>
                    <a:pt x="38033" y="1462163"/>
                    <a:pt x="35126" y="1450472"/>
                    <a:pt x="35126" y="1397014"/>
                  </a:cubicBezTo>
                  <a:cubicBezTo>
                    <a:pt x="35126" y="1389707"/>
                    <a:pt x="37101" y="1382361"/>
                    <a:pt x="40022" y="1375521"/>
                  </a:cubicBezTo>
                  <a:cubicBezTo>
                    <a:pt x="42088" y="1370684"/>
                    <a:pt x="46548" y="1366924"/>
                    <a:pt x="49812" y="1362626"/>
                  </a:cubicBezTo>
                  <a:cubicBezTo>
                    <a:pt x="45973" y="1355883"/>
                    <a:pt x="37150" y="1338611"/>
                    <a:pt x="30232" y="1332536"/>
                  </a:cubicBezTo>
                  <a:cubicBezTo>
                    <a:pt x="26072" y="1328883"/>
                    <a:pt x="20442" y="1326804"/>
                    <a:pt x="15547" y="1323939"/>
                  </a:cubicBezTo>
                  <a:cubicBezTo>
                    <a:pt x="-6973" y="1294276"/>
                    <a:pt x="-3309" y="1305189"/>
                    <a:pt x="15547" y="1242268"/>
                  </a:cubicBezTo>
                  <a:cubicBezTo>
                    <a:pt x="17308" y="1236388"/>
                    <a:pt x="25337" y="1233671"/>
                    <a:pt x="30232" y="1229372"/>
                  </a:cubicBezTo>
                  <a:cubicBezTo>
                    <a:pt x="46423" y="1186714"/>
                    <a:pt x="19258" y="1251876"/>
                    <a:pt x="49812" y="1203581"/>
                  </a:cubicBezTo>
                  <a:cubicBezTo>
                    <a:pt x="54823" y="1195659"/>
                    <a:pt x="59601" y="1177790"/>
                    <a:pt x="59601" y="1177790"/>
                  </a:cubicBezTo>
                  <a:cubicBezTo>
                    <a:pt x="57969" y="1160596"/>
                    <a:pt x="56661" y="1143375"/>
                    <a:pt x="54706" y="1126208"/>
                  </a:cubicBezTo>
                  <a:cubicBezTo>
                    <a:pt x="52340" y="1105431"/>
                    <a:pt x="49138" y="1086420"/>
                    <a:pt x="44916" y="1066029"/>
                  </a:cubicBezTo>
                  <a:cubicBezTo>
                    <a:pt x="43428" y="1058841"/>
                    <a:pt x="41653" y="1051700"/>
                    <a:pt x="40022" y="1044537"/>
                  </a:cubicBezTo>
                  <a:cubicBezTo>
                    <a:pt x="38390" y="1020178"/>
                    <a:pt x="39248" y="995592"/>
                    <a:pt x="35126" y="971462"/>
                  </a:cubicBezTo>
                  <a:cubicBezTo>
                    <a:pt x="34254" y="966353"/>
                    <a:pt x="25869" y="963711"/>
                    <a:pt x="25337" y="958567"/>
                  </a:cubicBezTo>
                  <a:cubicBezTo>
                    <a:pt x="23360" y="939474"/>
                    <a:pt x="29019" y="927375"/>
                    <a:pt x="35126" y="911283"/>
                  </a:cubicBezTo>
                  <a:cubicBezTo>
                    <a:pt x="36759" y="899820"/>
                    <a:pt x="36560" y="888039"/>
                    <a:pt x="40022" y="876895"/>
                  </a:cubicBezTo>
                  <a:cubicBezTo>
                    <a:pt x="41570" y="871911"/>
                    <a:pt x="49812" y="869166"/>
                    <a:pt x="49812" y="863999"/>
                  </a:cubicBezTo>
                  <a:cubicBezTo>
                    <a:pt x="49812" y="853568"/>
                    <a:pt x="42903" y="844029"/>
                    <a:pt x="40022" y="833910"/>
                  </a:cubicBezTo>
                  <a:cubicBezTo>
                    <a:pt x="31554" y="804165"/>
                    <a:pt x="41452" y="820749"/>
                    <a:pt x="25337" y="799521"/>
                  </a:cubicBezTo>
                  <a:cubicBezTo>
                    <a:pt x="23705" y="793790"/>
                    <a:pt x="23092" y="787757"/>
                    <a:pt x="20442" y="782327"/>
                  </a:cubicBezTo>
                  <a:cubicBezTo>
                    <a:pt x="18124" y="777579"/>
                    <a:pt x="13284" y="774053"/>
                    <a:pt x="10652" y="769432"/>
                  </a:cubicBezTo>
                  <a:cubicBezTo>
                    <a:pt x="8345" y="765380"/>
                    <a:pt x="7389" y="760835"/>
                    <a:pt x="5757" y="756536"/>
                  </a:cubicBezTo>
                  <a:cubicBezTo>
                    <a:pt x="7389" y="742208"/>
                    <a:pt x="8159" y="727784"/>
                    <a:pt x="10652" y="713551"/>
                  </a:cubicBezTo>
                  <a:cubicBezTo>
                    <a:pt x="11437" y="709073"/>
                    <a:pt x="14189" y="705028"/>
                    <a:pt x="15547" y="700656"/>
                  </a:cubicBezTo>
                  <a:cubicBezTo>
                    <a:pt x="19087" y="689257"/>
                    <a:pt x="22073" y="677731"/>
                    <a:pt x="25337" y="666268"/>
                  </a:cubicBezTo>
                  <a:cubicBezTo>
                    <a:pt x="28600" y="603224"/>
                    <a:pt x="29033" y="540017"/>
                    <a:pt x="35126" y="477134"/>
                  </a:cubicBezTo>
                  <a:cubicBezTo>
                    <a:pt x="35625" y="471987"/>
                    <a:pt x="41997" y="468724"/>
                    <a:pt x="44916" y="464238"/>
                  </a:cubicBezTo>
                  <a:cubicBezTo>
                    <a:pt x="48536" y="458675"/>
                    <a:pt x="51443" y="452776"/>
                    <a:pt x="54706" y="447044"/>
                  </a:cubicBezTo>
                  <a:cubicBezTo>
                    <a:pt x="53075" y="434149"/>
                    <a:pt x="54484" y="420668"/>
                    <a:pt x="49812" y="408358"/>
                  </a:cubicBezTo>
                  <a:cubicBezTo>
                    <a:pt x="46091" y="398556"/>
                    <a:pt x="30232" y="382567"/>
                    <a:pt x="30232" y="382567"/>
                  </a:cubicBezTo>
                  <a:cubicBezTo>
                    <a:pt x="31863" y="366806"/>
                    <a:pt x="32745" y="350971"/>
                    <a:pt x="35126" y="335283"/>
                  </a:cubicBezTo>
                  <a:cubicBezTo>
                    <a:pt x="37038" y="322693"/>
                    <a:pt x="41143" y="316792"/>
                    <a:pt x="44916" y="305194"/>
                  </a:cubicBezTo>
                  <a:cubicBezTo>
                    <a:pt x="46764" y="299513"/>
                    <a:pt x="48179" y="293732"/>
                    <a:pt x="49812" y="288000"/>
                  </a:cubicBezTo>
                  <a:cubicBezTo>
                    <a:pt x="47254" y="209401"/>
                    <a:pt x="58473" y="177069"/>
                    <a:pt x="40022" y="120358"/>
                  </a:cubicBezTo>
                  <a:cubicBezTo>
                    <a:pt x="38604" y="116001"/>
                    <a:pt x="36759" y="111761"/>
                    <a:pt x="35126" y="107463"/>
                  </a:cubicBezTo>
                  <a:cubicBezTo>
                    <a:pt x="38390" y="98866"/>
                    <a:pt x="39192" y="89212"/>
                    <a:pt x="44916" y="81672"/>
                  </a:cubicBezTo>
                  <a:cubicBezTo>
                    <a:pt x="53165" y="70805"/>
                    <a:pt x="56706" y="68591"/>
                    <a:pt x="59601" y="55881"/>
                  </a:cubicBezTo>
                  <a:cubicBezTo>
                    <a:pt x="60242" y="53071"/>
                    <a:pt x="28601" y="24358"/>
                    <a:pt x="69391" y="17194"/>
                  </a:cubicBezTo>
                  <a:cubicBezTo>
                    <a:pt x="110182" y="10030"/>
                    <a:pt x="226124" y="16576"/>
                    <a:pt x="304347" y="12896"/>
                  </a:cubicBezTo>
                  <a:cubicBezTo>
                    <a:pt x="357507" y="10395"/>
                    <a:pt x="357264" y="7168"/>
                    <a:pt x="346431" y="4860"/>
                  </a:cubicBezTo>
                  <a:lnTo>
                    <a:pt x="337655" y="3526"/>
                  </a:lnTo>
                  <a:lnTo>
                    <a:pt x="348114" y="4430"/>
                  </a:lnTo>
                  <a:cubicBezTo>
                    <a:pt x="360463" y="5453"/>
                    <a:pt x="377978" y="6822"/>
                    <a:pt x="402245" y="8597"/>
                  </a:cubicBezTo>
                  <a:cubicBezTo>
                    <a:pt x="410403" y="10030"/>
                    <a:pt x="418693" y="10974"/>
                    <a:pt x="426719" y="12896"/>
                  </a:cubicBezTo>
                  <a:cubicBezTo>
                    <a:pt x="436675" y="15281"/>
                    <a:pt x="456089" y="21493"/>
                    <a:pt x="456089" y="21493"/>
                  </a:cubicBezTo>
                  <a:cubicBezTo>
                    <a:pt x="493617" y="20060"/>
                    <a:pt x="531109" y="17194"/>
                    <a:pt x="568672" y="17194"/>
                  </a:cubicBezTo>
                  <a:cubicBezTo>
                    <a:pt x="602979" y="17194"/>
                    <a:pt x="625369" y="21194"/>
                    <a:pt x="656780" y="25791"/>
                  </a:cubicBezTo>
                  <a:lnTo>
                    <a:pt x="764469" y="21493"/>
                  </a:lnTo>
                  <a:cubicBezTo>
                    <a:pt x="788994" y="20147"/>
                    <a:pt x="818003" y="17249"/>
                    <a:pt x="842787" y="12896"/>
                  </a:cubicBezTo>
                  <a:cubicBezTo>
                    <a:pt x="858147" y="10198"/>
                    <a:pt x="863060" y="8394"/>
                    <a:pt x="877051" y="4299"/>
                  </a:cubicBezTo>
                  <a:lnTo>
                    <a:pt x="984739" y="8597"/>
                  </a:lnTo>
                  <a:lnTo>
                    <a:pt x="1332278" y="17194"/>
                  </a:lnTo>
                  <a:cubicBezTo>
                    <a:pt x="1381227" y="20060"/>
                    <a:pt x="1430269" y="21891"/>
                    <a:pt x="1479125" y="25791"/>
                  </a:cubicBezTo>
                  <a:cubicBezTo>
                    <a:pt x="1484263" y="26202"/>
                    <a:pt x="1488915" y="31522"/>
                    <a:pt x="1493810" y="30090"/>
                  </a:cubicBezTo>
                  <a:cubicBezTo>
                    <a:pt x="1500377" y="28168"/>
                    <a:pt x="1501721" y="18447"/>
                    <a:pt x="1508495" y="17194"/>
                  </a:cubicBezTo>
                  <a:cubicBezTo>
                    <a:pt x="1534091" y="12462"/>
                    <a:pt x="1560707" y="14328"/>
                    <a:pt x="1586813" y="12896"/>
                  </a:cubicBezTo>
                  <a:cubicBezTo>
                    <a:pt x="1611287" y="14328"/>
                    <a:pt x="1635858" y="14816"/>
                    <a:pt x="1660237" y="17194"/>
                  </a:cubicBezTo>
                  <a:cubicBezTo>
                    <a:pt x="1665365" y="17694"/>
                    <a:pt x="1669832" y="22238"/>
                    <a:pt x="1674922" y="21493"/>
                  </a:cubicBezTo>
                  <a:cubicBezTo>
                    <a:pt x="1680725" y="20644"/>
                    <a:pt x="1684025" y="14530"/>
                    <a:pt x="1689606" y="12896"/>
                  </a:cubicBezTo>
                  <a:cubicBezTo>
                    <a:pt x="1703877" y="8719"/>
                    <a:pt x="1719067" y="7503"/>
                    <a:pt x="1733661" y="4299"/>
                  </a:cubicBezTo>
                  <a:cubicBezTo>
                    <a:pt x="1738666" y="3200"/>
                    <a:pt x="1743451" y="1433"/>
                    <a:pt x="1748345" y="0"/>
                  </a:cubicBezTo>
                  <a:close/>
                </a:path>
              </a:pathLst>
            </a:custGeom>
            <a:effectLst/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AEE4EE48-2FB6-4891-8D3B-3EAB4A2D4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95944" y="2608710"/>
              <a:ext cx="1737511" cy="1737511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D08067A3-E6B1-4622-912C-3E5F0602557E}"/>
              </a:ext>
            </a:extLst>
          </p:cNvPr>
          <p:cNvGrpSpPr/>
          <p:nvPr/>
        </p:nvGrpSpPr>
        <p:grpSpPr>
          <a:xfrm rot="19800000">
            <a:off x="2544177" y="3731596"/>
            <a:ext cx="3036071" cy="3036071"/>
            <a:chOff x="863473" y="1959276"/>
            <a:chExt cx="3036071" cy="3036071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xmlns="" id="{5DC2A9AE-ABC1-4ACB-ACCB-ED136A80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3473" y="1959276"/>
              <a:ext cx="3036071" cy="3036071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xmlns="" id="{84DFB5CF-410D-45EE-B91E-2FD56F9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3473" y="3594099"/>
              <a:ext cx="3036071" cy="1401247"/>
            </a:xfrm>
            <a:custGeom>
              <a:avLst/>
              <a:gdLst>
                <a:gd name="connsiteX0" fmla="*/ 1374628 w 3036071"/>
                <a:gd name="connsiteY0" fmla="*/ 465120 h 1752600"/>
                <a:gd name="connsiteX1" fmla="*/ 1374104 w 3036071"/>
                <a:gd name="connsiteY1" fmla="*/ 466031 h 1752600"/>
                <a:gd name="connsiteX2" fmla="*/ 1373884 w 3036071"/>
                <a:gd name="connsiteY2" fmla="*/ 466374 h 1752600"/>
                <a:gd name="connsiteX3" fmla="*/ 11244 w 3036071"/>
                <a:gd name="connsiteY3" fmla="*/ 0 h 1752600"/>
                <a:gd name="connsiteX4" fmla="*/ 28111 w 3036071"/>
                <a:gd name="connsiteY4" fmla="*/ 12700 h 1752600"/>
                <a:gd name="connsiteX5" fmla="*/ 78713 w 3036071"/>
                <a:gd name="connsiteY5" fmla="*/ 25400 h 1752600"/>
                <a:gd name="connsiteX6" fmla="*/ 112447 w 3036071"/>
                <a:gd name="connsiteY6" fmla="*/ 88900 h 1752600"/>
                <a:gd name="connsiteX7" fmla="*/ 202404 w 3036071"/>
                <a:gd name="connsiteY7" fmla="*/ 101600 h 1752600"/>
                <a:gd name="connsiteX8" fmla="*/ 224894 w 3036071"/>
                <a:gd name="connsiteY8" fmla="*/ 114300 h 1752600"/>
                <a:gd name="connsiteX9" fmla="*/ 264250 w 3036071"/>
                <a:gd name="connsiteY9" fmla="*/ 165100 h 1752600"/>
                <a:gd name="connsiteX10" fmla="*/ 297984 w 3036071"/>
                <a:gd name="connsiteY10" fmla="*/ 190500 h 1752600"/>
                <a:gd name="connsiteX11" fmla="*/ 337341 w 3036071"/>
                <a:gd name="connsiteY11" fmla="*/ 228600 h 1752600"/>
                <a:gd name="connsiteX12" fmla="*/ 354208 w 3036071"/>
                <a:gd name="connsiteY12" fmla="*/ 304800 h 1752600"/>
                <a:gd name="connsiteX13" fmla="*/ 376697 w 3036071"/>
                <a:gd name="connsiteY13" fmla="*/ 317500 h 1752600"/>
                <a:gd name="connsiteX14" fmla="*/ 427299 w 3036071"/>
                <a:gd name="connsiteY14" fmla="*/ 342900 h 1752600"/>
                <a:gd name="connsiteX15" fmla="*/ 455410 w 3036071"/>
                <a:gd name="connsiteY15" fmla="*/ 368300 h 1752600"/>
                <a:gd name="connsiteX16" fmla="*/ 477900 w 3036071"/>
                <a:gd name="connsiteY16" fmla="*/ 393700 h 1752600"/>
                <a:gd name="connsiteX17" fmla="*/ 517256 w 3036071"/>
                <a:gd name="connsiteY17" fmla="*/ 431800 h 1752600"/>
                <a:gd name="connsiteX18" fmla="*/ 528501 w 3036071"/>
                <a:gd name="connsiteY18" fmla="*/ 469900 h 1752600"/>
                <a:gd name="connsiteX19" fmla="*/ 556613 w 3036071"/>
                <a:gd name="connsiteY19" fmla="*/ 482600 h 1752600"/>
                <a:gd name="connsiteX20" fmla="*/ 573480 w 3036071"/>
                <a:gd name="connsiteY20" fmla="*/ 495300 h 1752600"/>
                <a:gd name="connsiteX21" fmla="*/ 590347 w 3036071"/>
                <a:gd name="connsiteY21" fmla="*/ 520700 h 1752600"/>
                <a:gd name="connsiteX22" fmla="*/ 607214 w 3036071"/>
                <a:gd name="connsiteY22" fmla="*/ 533400 h 1752600"/>
                <a:gd name="connsiteX23" fmla="*/ 624081 w 3036071"/>
                <a:gd name="connsiteY23" fmla="*/ 558800 h 1752600"/>
                <a:gd name="connsiteX24" fmla="*/ 725283 w 3036071"/>
                <a:gd name="connsiteY24" fmla="*/ 571500 h 1752600"/>
                <a:gd name="connsiteX25" fmla="*/ 775884 w 3036071"/>
                <a:gd name="connsiteY25" fmla="*/ 635000 h 1752600"/>
                <a:gd name="connsiteX26" fmla="*/ 809619 w 3036071"/>
                <a:gd name="connsiteY26" fmla="*/ 685800 h 1752600"/>
                <a:gd name="connsiteX27" fmla="*/ 1068247 w 3036071"/>
                <a:gd name="connsiteY27" fmla="*/ 698500 h 1752600"/>
                <a:gd name="connsiteX28" fmla="*/ 1124470 w 3036071"/>
                <a:gd name="connsiteY28" fmla="*/ 698500 h 1752600"/>
                <a:gd name="connsiteX29" fmla="*/ 1158205 w 3036071"/>
                <a:gd name="connsiteY29" fmla="*/ 660400 h 1752600"/>
                <a:gd name="connsiteX30" fmla="*/ 1175072 w 3036071"/>
                <a:gd name="connsiteY30" fmla="*/ 647700 h 1752600"/>
                <a:gd name="connsiteX31" fmla="*/ 1208806 w 3036071"/>
                <a:gd name="connsiteY31" fmla="*/ 596900 h 1752600"/>
                <a:gd name="connsiteX32" fmla="*/ 1265029 w 3036071"/>
                <a:gd name="connsiteY32" fmla="*/ 584200 h 1752600"/>
                <a:gd name="connsiteX33" fmla="*/ 1298763 w 3036071"/>
                <a:gd name="connsiteY33" fmla="*/ 558800 h 1752600"/>
                <a:gd name="connsiteX34" fmla="*/ 1315630 w 3036071"/>
                <a:gd name="connsiteY34" fmla="*/ 520700 h 1752600"/>
                <a:gd name="connsiteX35" fmla="*/ 1354987 w 3036071"/>
                <a:gd name="connsiteY35" fmla="*/ 495300 h 1752600"/>
                <a:gd name="connsiteX36" fmla="*/ 1368405 w 3036071"/>
                <a:gd name="connsiteY36" fmla="*/ 474920 h 1752600"/>
                <a:gd name="connsiteX37" fmla="*/ 1373884 w 3036071"/>
                <a:gd name="connsiteY37" fmla="*/ 466374 h 1752600"/>
                <a:gd name="connsiteX38" fmla="*/ 1372523 w 3036071"/>
                <a:gd name="connsiteY38" fmla="*/ 468670 h 1752600"/>
                <a:gd name="connsiteX39" fmla="*/ 1388721 w 3036071"/>
                <a:gd name="connsiteY39" fmla="*/ 457200 h 1752600"/>
                <a:gd name="connsiteX40" fmla="*/ 1405588 w 3036071"/>
                <a:gd name="connsiteY40" fmla="*/ 431800 h 1752600"/>
                <a:gd name="connsiteX41" fmla="*/ 1534902 w 3036071"/>
                <a:gd name="connsiteY41" fmla="*/ 419100 h 1752600"/>
                <a:gd name="connsiteX42" fmla="*/ 1557392 w 3036071"/>
                <a:gd name="connsiteY42" fmla="*/ 406400 h 1752600"/>
                <a:gd name="connsiteX43" fmla="*/ 1619238 w 3036071"/>
                <a:gd name="connsiteY43" fmla="*/ 393700 h 1752600"/>
                <a:gd name="connsiteX44" fmla="*/ 1641727 w 3036071"/>
                <a:gd name="connsiteY44" fmla="*/ 381000 h 1752600"/>
                <a:gd name="connsiteX45" fmla="*/ 1737307 w 3036071"/>
                <a:gd name="connsiteY45" fmla="*/ 406400 h 1752600"/>
                <a:gd name="connsiteX46" fmla="*/ 1754174 w 3036071"/>
                <a:gd name="connsiteY46" fmla="*/ 393700 h 1752600"/>
                <a:gd name="connsiteX47" fmla="*/ 1771041 w 3036071"/>
                <a:gd name="connsiteY47" fmla="*/ 368300 h 1752600"/>
                <a:gd name="connsiteX48" fmla="*/ 1844132 w 3036071"/>
                <a:gd name="connsiteY48" fmla="*/ 342900 h 1752600"/>
                <a:gd name="connsiteX49" fmla="*/ 1911600 w 3036071"/>
                <a:gd name="connsiteY49" fmla="*/ 355600 h 1752600"/>
                <a:gd name="connsiteX50" fmla="*/ 1934089 w 3036071"/>
                <a:gd name="connsiteY50" fmla="*/ 368300 h 1752600"/>
                <a:gd name="connsiteX51" fmla="*/ 1990313 w 3036071"/>
                <a:gd name="connsiteY51" fmla="*/ 381000 h 1752600"/>
                <a:gd name="connsiteX52" fmla="*/ 2136494 w 3036071"/>
                <a:gd name="connsiteY52" fmla="*/ 406400 h 1752600"/>
                <a:gd name="connsiteX53" fmla="*/ 2203962 w 3036071"/>
                <a:gd name="connsiteY53" fmla="*/ 419100 h 1752600"/>
                <a:gd name="connsiteX54" fmla="*/ 2220829 w 3036071"/>
                <a:gd name="connsiteY54" fmla="*/ 406400 h 1752600"/>
                <a:gd name="connsiteX55" fmla="*/ 2243319 w 3036071"/>
                <a:gd name="connsiteY55" fmla="*/ 381000 h 1752600"/>
                <a:gd name="connsiteX56" fmla="*/ 2265808 w 3036071"/>
                <a:gd name="connsiteY56" fmla="*/ 368300 h 1752600"/>
                <a:gd name="connsiteX57" fmla="*/ 2293920 w 3036071"/>
                <a:gd name="connsiteY57" fmla="*/ 355600 h 1752600"/>
                <a:gd name="connsiteX58" fmla="*/ 2327654 w 3036071"/>
                <a:gd name="connsiteY58" fmla="*/ 292100 h 1752600"/>
                <a:gd name="connsiteX59" fmla="*/ 2344521 w 3036071"/>
                <a:gd name="connsiteY59" fmla="*/ 317500 h 1752600"/>
                <a:gd name="connsiteX60" fmla="*/ 2372633 w 3036071"/>
                <a:gd name="connsiteY60" fmla="*/ 330200 h 1752600"/>
                <a:gd name="connsiteX61" fmla="*/ 2398617 w 3036071"/>
                <a:gd name="connsiteY61" fmla="*/ 345991 h 1752600"/>
                <a:gd name="connsiteX62" fmla="*/ 2398579 w 3036071"/>
                <a:gd name="connsiteY62" fmla="*/ 347587 h 1752600"/>
                <a:gd name="connsiteX63" fmla="*/ 2398023 w 3036071"/>
                <a:gd name="connsiteY63" fmla="*/ 347569 h 1752600"/>
                <a:gd name="connsiteX64" fmla="*/ 2398579 w 3036071"/>
                <a:gd name="connsiteY64" fmla="*/ 347616 h 1752600"/>
                <a:gd name="connsiteX65" fmla="*/ 2398579 w 3036071"/>
                <a:gd name="connsiteY65" fmla="*/ 347587 h 1752600"/>
                <a:gd name="connsiteX66" fmla="*/ 2403079 w 3036071"/>
                <a:gd name="connsiteY66" fmla="*/ 347732 h 1752600"/>
                <a:gd name="connsiteX67" fmla="*/ 2513192 w 3036071"/>
                <a:gd name="connsiteY67" fmla="*/ 368300 h 1752600"/>
                <a:gd name="connsiteX68" fmla="*/ 2532752 w 3036071"/>
                <a:gd name="connsiteY68" fmla="*/ 357304 h 1752600"/>
                <a:gd name="connsiteX69" fmla="*/ 2537884 w 3036071"/>
                <a:gd name="connsiteY69" fmla="*/ 354465 h 1752600"/>
                <a:gd name="connsiteX70" fmla="*/ 2538062 w 3036071"/>
                <a:gd name="connsiteY70" fmla="*/ 354376 h 1752600"/>
                <a:gd name="connsiteX71" fmla="*/ 2541061 w 3036071"/>
                <a:gd name="connsiteY71" fmla="*/ 352706 h 1752600"/>
                <a:gd name="connsiteX72" fmla="*/ 2537884 w 3036071"/>
                <a:gd name="connsiteY72" fmla="*/ 354465 h 1752600"/>
                <a:gd name="connsiteX73" fmla="*/ 2533821 w 3036071"/>
                <a:gd name="connsiteY73" fmla="*/ 356482 h 1752600"/>
                <a:gd name="connsiteX74" fmla="*/ 2552548 w 3036071"/>
                <a:gd name="connsiteY74" fmla="*/ 342900 h 1752600"/>
                <a:gd name="connsiteX75" fmla="*/ 2575038 w 3036071"/>
                <a:gd name="connsiteY75" fmla="*/ 330200 h 1752600"/>
                <a:gd name="connsiteX76" fmla="*/ 2608772 w 3036071"/>
                <a:gd name="connsiteY76" fmla="*/ 304800 h 1752600"/>
                <a:gd name="connsiteX77" fmla="*/ 2636884 w 3036071"/>
                <a:gd name="connsiteY77" fmla="*/ 292100 h 1752600"/>
                <a:gd name="connsiteX78" fmla="*/ 2653751 w 3036071"/>
                <a:gd name="connsiteY78" fmla="*/ 279400 h 1752600"/>
                <a:gd name="connsiteX79" fmla="*/ 2676240 w 3036071"/>
                <a:gd name="connsiteY79" fmla="*/ 266700 h 1752600"/>
                <a:gd name="connsiteX80" fmla="*/ 2693107 w 3036071"/>
                <a:gd name="connsiteY80" fmla="*/ 241300 h 1752600"/>
                <a:gd name="connsiteX81" fmla="*/ 2783065 w 3036071"/>
                <a:gd name="connsiteY81" fmla="*/ 215900 h 1752600"/>
                <a:gd name="connsiteX82" fmla="*/ 2816799 w 3036071"/>
                <a:gd name="connsiteY82" fmla="*/ 177800 h 1752600"/>
                <a:gd name="connsiteX83" fmla="*/ 2833666 w 3036071"/>
                <a:gd name="connsiteY83" fmla="*/ 165100 h 1752600"/>
                <a:gd name="connsiteX84" fmla="*/ 2850533 w 3036071"/>
                <a:gd name="connsiteY84" fmla="*/ 139700 h 1752600"/>
                <a:gd name="connsiteX85" fmla="*/ 3036071 w 3036071"/>
                <a:gd name="connsiteY85" fmla="*/ 50800 h 1752600"/>
                <a:gd name="connsiteX86" fmla="*/ 3036071 w 3036071"/>
                <a:gd name="connsiteY86" fmla="*/ 1752600 h 1752600"/>
                <a:gd name="connsiteX87" fmla="*/ 0 w 3036071"/>
                <a:gd name="connsiteY87" fmla="*/ 1752600 h 1752600"/>
                <a:gd name="connsiteX88" fmla="*/ 0 w 3036071"/>
                <a:gd name="connsiteY88" fmla="*/ 8941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036071" h="1752600">
                  <a:moveTo>
                    <a:pt x="1374628" y="465120"/>
                  </a:moveTo>
                  <a:cubicBezTo>
                    <a:pt x="1375033" y="464485"/>
                    <a:pt x="1374999" y="464593"/>
                    <a:pt x="1374104" y="466031"/>
                  </a:cubicBezTo>
                  <a:lnTo>
                    <a:pt x="1373884" y="466374"/>
                  </a:lnTo>
                  <a:close/>
                  <a:moveTo>
                    <a:pt x="11244" y="0"/>
                  </a:moveTo>
                  <a:cubicBezTo>
                    <a:pt x="17171" y="0"/>
                    <a:pt x="22265" y="10499"/>
                    <a:pt x="28111" y="12700"/>
                  </a:cubicBezTo>
                  <a:cubicBezTo>
                    <a:pt x="44851" y="19002"/>
                    <a:pt x="61846" y="21167"/>
                    <a:pt x="78713" y="25400"/>
                  </a:cubicBezTo>
                  <a:cubicBezTo>
                    <a:pt x="83663" y="36583"/>
                    <a:pt x="103151" y="85585"/>
                    <a:pt x="112447" y="88900"/>
                  </a:cubicBezTo>
                  <a:cubicBezTo>
                    <a:pt x="142123" y="99484"/>
                    <a:pt x="172509" y="94847"/>
                    <a:pt x="202404" y="101600"/>
                  </a:cubicBezTo>
                  <a:cubicBezTo>
                    <a:pt x="210093" y="103337"/>
                    <a:pt x="217397" y="110067"/>
                    <a:pt x="224894" y="114300"/>
                  </a:cubicBezTo>
                  <a:cubicBezTo>
                    <a:pt x="248734" y="150202"/>
                    <a:pt x="235717" y="132874"/>
                    <a:pt x="264250" y="165100"/>
                  </a:cubicBezTo>
                  <a:cubicBezTo>
                    <a:pt x="274852" y="177074"/>
                    <a:pt x="287153" y="179626"/>
                    <a:pt x="297984" y="190500"/>
                  </a:cubicBezTo>
                  <a:cubicBezTo>
                    <a:pt x="347906" y="240617"/>
                    <a:pt x="277850" y="195005"/>
                    <a:pt x="337341" y="228600"/>
                  </a:cubicBezTo>
                  <a:cubicBezTo>
                    <a:pt x="340548" y="250334"/>
                    <a:pt x="344866" y="290732"/>
                    <a:pt x="354208" y="304800"/>
                  </a:cubicBezTo>
                  <a:cubicBezTo>
                    <a:pt x="360637" y="314482"/>
                    <a:pt x="369267" y="312705"/>
                    <a:pt x="376697" y="317500"/>
                  </a:cubicBezTo>
                  <a:cubicBezTo>
                    <a:pt x="415452" y="342512"/>
                    <a:pt x="366419" y="319981"/>
                    <a:pt x="427299" y="342900"/>
                  </a:cubicBezTo>
                  <a:cubicBezTo>
                    <a:pt x="436669" y="351367"/>
                    <a:pt x="446188" y="359041"/>
                    <a:pt x="455410" y="368300"/>
                  </a:cubicBezTo>
                  <a:cubicBezTo>
                    <a:pt x="463069" y="375989"/>
                    <a:pt x="470052" y="387053"/>
                    <a:pt x="477900" y="393700"/>
                  </a:cubicBezTo>
                  <a:cubicBezTo>
                    <a:pt x="519392" y="428847"/>
                    <a:pt x="483074" y="380326"/>
                    <a:pt x="517256" y="431800"/>
                  </a:cubicBezTo>
                  <a:cubicBezTo>
                    <a:pt x="521005" y="444500"/>
                    <a:pt x="522634" y="462327"/>
                    <a:pt x="528501" y="469900"/>
                  </a:cubicBezTo>
                  <a:cubicBezTo>
                    <a:pt x="536798" y="480610"/>
                    <a:pt x="547342" y="477365"/>
                    <a:pt x="556613" y="482600"/>
                  </a:cubicBezTo>
                  <a:cubicBezTo>
                    <a:pt x="562362" y="485847"/>
                    <a:pt x="568179" y="489313"/>
                    <a:pt x="573480" y="495300"/>
                  </a:cubicBezTo>
                  <a:cubicBezTo>
                    <a:pt x="579524" y="502126"/>
                    <a:pt x="584303" y="513874"/>
                    <a:pt x="590347" y="520700"/>
                  </a:cubicBezTo>
                  <a:cubicBezTo>
                    <a:pt x="595648" y="526687"/>
                    <a:pt x="601913" y="527413"/>
                    <a:pt x="607214" y="533400"/>
                  </a:cubicBezTo>
                  <a:cubicBezTo>
                    <a:pt x="613258" y="540226"/>
                    <a:pt x="617392" y="556641"/>
                    <a:pt x="624081" y="558800"/>
                  </a:cubicBezTo>
                  <a:cubicBezTo>
                    <a:pt x="657527" y="569593"/>
                    <a:pt x="691549" y="567267"/>
                    <a:pt x="725283" y="571500"/>
                  </a:cubicBezTo>
                  <a:cubicBezTo>
                    <a:pt x="754971" y="593853"/>
                    <a:pt x="737219" y="576774"/>
                    <a:pt x="775884" y="635000"/>
                  </a:cubicBezTo>
                  <a:cubicBezTo>
                    <a:pt x="787762" y="675245"/>
                    <a:pt x="784751" y="683553"/>
                    <a:pt x="809619" y="685800"/>
                  </a:cubicBezTo>
                  <a:cubicBezTo>
                    <a:pt x="895780" y="693585"/>
                    <a:pt x="982017" y="698500"/>
                    <a:pt x="1068247" y="698500"/>
                  </a:cubicBezTo>
                  <a:cubicBezTo>
                    <a:pt x="1137174" y="698500"/>
                    <a:pt x="1072233" y="669001"/>
                    <a:pt x="1124470" y="698500"/>
                  </a:cubicBezTo>
                  <a:cubicBezTo>
                    <a:pt x="1166866" y="666578"/>
                    <a:pt x="1114608" y="709639"/>
                    <a:pt x="1158205" y="660400"/>
                  </a:cubicBezTo>
                  <a:cubicBezTo>
                    <a:pt x="1163506" y="654413"/>
                    <a:pt x="1169449" y="651933"/>
                    <a:pt x="1175072" y="647700"/>
                  </a:cubicBezTo>
                  <a:cubicBezTo>
                    <a:pt x="1187892" y="638047"/>
                    <a:pt x="1195907" y="606005"/>
                    <a:pt x="1208806" y="596900"/>
                  </a:cubicBezTo>
                  <a:cubicBezTo>
                    <a:pt x="1226783" y="584210"/>
                    <a:pt x="1246288" y="588433"/>
                    <a:pt x="1265029" y="584200"/>
                  </a:cubicBezTo>
                  <a:cubicBezTo>
                    <a:pt x="1276823" y="581536"/>
                    <a:pt x="1287519" y="567267"/>
                    <a:pt x="1298763" y="558800"/>
                  </a:cubicBezTo>
                  <a:cubicBezTo>
                    <a:pt x="1304386" y="546100"/>
                    <a:pt x="1309015" y="530663"/>
                    <a:pt x="1315630" y="520700"/>
                  </a:cubicBezTo>
                  <a:cubicBezTo>
                    <a:pt x="1320470" y="513412"/>
                    <a:pt x="1351988" y="496994"/>
                    <a:pt x="1354987" y="495300"/>
                  </a:cubicBezTo>
                  <a:cubicBezTo>
                    <a:pt x="1361029" y="486201"/>
                    <a:pt x="1365360" y="479603"/>
                    <a:pt x="1368405" y="474920"/>
                  </a:cubicBezTo>
                  <a:lnTo>
                    <a:pt x="1373884" y="466374"/>
                  </a:lnTo>
                  <a:lnTo>
                    <a:pt x="1372523" y="468670"/>
                  </a:lnTo>
                  <a:cubicBezTo>
                    <a:pt x="1369095" y="474817"/>
                    <a:pt x="1365444" y="483490"/>
                    <a:pt x="1388721" y="457200"/>
                  </a:cubicBezTo>
                  <a:cubicBezTo>
                    <a:pt x="1394765" y="450374"/>
                    <a:pt x="1398875" y="433550"/>
                    <a:pt x="1405588" y="431800"/>
                  </a:cubicBezTo>
                  <a:cubicBezTo>
                    <a:pt x="1448449" y="420629"/>
                    <a:pt x="1491875" y="426299"/>
                    <a:pt x="1534902" y="419100"/>
                  </a:cubicBezTo>
                  <a:cubicBezTo>
                    <a:pt x="1542608" y="417811"/>
                    <a:pt x="1549732" y="408707"/>
                    <a:pt x="1557392" y="406400"/>
                  </a:cubicBezTo>
                  <a:cubicBezTo>
                    <a:pt x="1577911" y="400220"/>
                    <a:pt x="1598622" y="397933"/>
                    <a:pt x="1619238" y="393700"/>
                  </a:cubicBezTo>
                  <a:cubicBezTo>
                    <a:pt x="1626734" y="389467"/>
                    <a:pt x="1634000" y="381000"/>
                    <a:pt x="1641727" y="381000"/>
                  </a:cubicBezTo>
                  <a:cubicBezTo>
                    <a:pt x="1686639" y="381000"/>
                    <a:pt x="1700650" y="389840"/>
                    <a:pt x="1737307" y="406400"/>
                  </a:cubicBezTo>
                  <a:cubicBezTo>
                    <a:pt x="1742929" y="402167"/>
                    <a:pt x="1748873" y="399687"/>
                    <a:pt x="1754174" y="393700"/>
                  </a:cubicBezTo>
                  <a:cubicBezTo>
                    <a:pt x="1760218" y="386874"/>
                    <a:pt x="1764486" y="372002"/>
                    <a:pt x="1771041" y="368300"/>
                  </a:cubicBezTo>
                  <a:cubicBezTo>
                    <a:pt x="1794955" y="354795"/>
                    <a:pt x="1819768" y="351367"/>
                    <a:pt x="1844132" y="342900"/>
                  </a:cubicBezTo>
                  <a:cubicBezTo>
                    <a:pt x="1866621" y="347133"/>
                    <a:pt x="1889207" y="349277"/>
                    <a:pt x="1911600" y="355600"/>
                  </a:cubicBezTo>
                  <a:cubicBezTo>
                    <a:pt x="1919268" y="357765"/>
                    <a:pt x="1926440" y="365832"/>
                    <a:pt x="1934089" y="368300"/>
                  </a:cubicBezTo>
                  <a:cubicBezTo>
                    <a:pt x="1952735" y="374317"/>
                    <a:pt x="1971572" y="376767"/>
                    <a:pt x="1990313" y="381000"/>
                  </a:cubicBezTo>
                  <a:cubicBezTo>
                    <a:pt x="2049030" y="425211"/>
                    <a:pt x="1994568" y="388081"/>
                    <a:pt x="2136494" y="406400"/>
                  </a:cubicBezTo>
                  <a:cubicBezTo>
                    <a:pt x="2159025" y="409308"/>
                    <a:pt x="2181473" y="414867"/>
                    <a:pt x="2203962" y="419100"/>
                  </a:cubicBezTo>
                  <a:cubicBezTo>
                    <a:pt x="2209585" y="414867"/>
                    <a:pt x="2215382" y="411673"/>
                    <a:pt x="2220829" y="406400"/>
                  </a:cubicBezTo>
                  <a:cubicBezTo>
                    <a:pt x="2228533" y="398942"/>
                    <a:pt x="2235471" y="387647"/>
                    <a:pt x="2243319" y="381000"/>
                  </a:cubicBezTo>
                  <a:cubicBezTo>
                    <a:pt x="2250554" y="374871"/>
                    <a:pt x="2258265" y="372086"/>
                    <a:pt x="2265808" y="368300"/>
                  </a:cubicBezTo>
                  <a:cubicBezTo>
                    <a:pt x="2275137" y="363617"/>
                    <a:pt x="2284973" y="363179"/>
                    <a:pt x="2293920" y="355600"/>
                  </a:cubicBezTo>
                  <a:cubicBezTo>
                    <a:pt x="2306444" y="344991"/>
                    <a:pt x="2318904" y="311865"/>
                    <a:pt x="2327654" y="292100"/>
                  </a:cubicBezTo>
                  <a:cubicBezTo>
                    <a:pt x="2333277" y="300567"/>
                    <a:pt x="2338194" y="312141"/>
                    <a:pt x="2344521" y="317500"/>
                  </a:cubicBezTo>
                  <a:cubicBezTo>
                    <a:pt x="2353469" y="325079"/>
                    <a:pt x="2363304" y="325517"/>
                    <a:pt x="2372633" y="330200"/>
                  </a:cubicBezTo>
                  <a:cubicBezTo>
                    <a:pt x="2391171" y="339506"/>
                    <a:pt x="2397109" y="343933"/>
                    <a:pt x="2398617" y="345991"/>
                  </a:cubicBezTo>
                  <a:lnTo>
                    <a:pt x="2398579" y="347587"/>
                  </a:lnTo>
                  <a:lnTo>
                    <a:pt x="2398023" y="347569"/>
                  </a:lnTo>
                  <a:cubicBezTo>
                    <a:pt x="2397613" y="347654"/>
                    <a:pt x="2398139" y="347775"/>
                    <a:pt x="2398579" y="347616"/>
                  </a:cubicBezTo>
                  <a:lnTo>
                    <a:pt x="2398579" y="347587"/>
                  </a:lnTo>
                  <a:lnTo>
                    <a:pt x="2403079" y="347732"/>
                  </a:lnTo>
                  <a:cubicBezTo>
                    <a:pt x="2412983" y="348628"/>
                    <a:pt x="2440495" y="352661"/>
                    <a:pt x="2513192" y="368300"/>
                  </a:cubicBezTo>
                  <a:cubicBezTo>
                    <a:pt x="2521980" y="363337"/>
                    <a:pt x="2528304" y="359788"/>
                    <a:pt x="2532752" y="357304"/>
                  </a:cubicBezTo>
                  <a:lnTo>
                    <a:pt x="2537884" y="354465"/>
                  </a:lnTo>
                  <a:lnTo>
                    <a:pt x="2538062" y="354376"/>
                  </a:lnTo>
                  <a:cubicBezTo>
                    <a:pt x="2541065" y="352793"/>
                    <a:pt x="2543636" y="351311"/>
                    <a:pt x="2541061" y="352706"/>
                  </a:cubicBezTo>
                  <a:lnTo>
                    <a:pt x="2537884" y="354465"/>
                  </a:lnTo>
                  <a:lnTo>
                    <a:pt x="2533821" y="356482"/>
                  </a:lnTo>
                  <a:cubicBezTo>
                    <a:pt x="2530434" y="357970"/>
                    <a:pt x="2531375" y="356565"/>
                    <a:pt x="2552548" y="342900"/>
                  </a:cubicBezTo>
                  <a:cubicBezTo>
                    <a:pt x="2559978" y="338105"/>
                    <a:pt x="2567541" y="334433"/>
                    <a:pt x="2575038" y="330200"/>
                  </a:cubicBezTo>
                  <a:cubicBezTo>
                    <a:pt x="2586537" y="323706"/>
                    <a:pt x="2597336" y="311845"/>
                    <a:pt x="2608772" y="304800"/>
                  </a:cubicBezTo>
                  <a:cubicBezTo>
                    <a:pt x="2617991" y="299120"/>
                    <a:pt x="2627613" y="297335"/>
                    <a:pt x="2636884" y="292100"/>
                  </a:cubicBezTo>
                  <a:cubicBezTo>
                    <a:pt x="2642633" y="288853"/>
                    <a:pt x="2648052" y="283078"/>
                    <a:pt x="2653751" y="279400"/>
                  </a:cubicBezTo>
                  <a:cubicBezTo>
                    <a:pt x="2661181" y="274605"/>
                    <a:pt x="2668744" y="270933"/>
                    <a:pt x="2676240" y="266700"/>
                  </a:cubicBezTo>
                  <a:cubicBezTo>
                    <a:pt x="2681862" y="258233"/>
                    <a:pt x="2686635" y="245686"/>
                    <a:pt x="2693107" y="241300"/>
                  </a:cubicBezTo>
                  <a:cubicBezTo>
                    <a:pt x="2702545" y="234904"/>
                    <a:pt x="2779122" y="216890"/>
                    <a:pt x="2783065" y="215900"/>
                  </a:cubicBezTo>
                  <a:cubicBezTo>
                    <a:pt x="2825460" y="183978"/>
                    <a:pt x="2773203" y="227039"/>
                    <a:pt x="2816799" y="177800"/>
                  </a:cubicBezTo>
                  <a:cubicBezTo>
                    <a:pt x="2822100" y="171813"/>
                    <a:pt x="2828365" y="171087"/>
                    <a:pt x="2833666" y="165100"/>
                  </a:cubicBezTo>
                  <a:cubicBezTo>
                    <a:pt x="2839710" y="158274"/>
                    <a:pt x="2843833" y="141674"/>
                    <a:pt x="2850533" y="139700"/>
                  </a:cubicBezTo>
                  <a:cubicBezTo>
                    <a:pt x="3023607" y="88707"/>
                    <a:pt x="2998588" y="63500"/>
                    <a:pt x="3036071" y="50800"/>
                  </a:cubicBezTo>
                  <a:lnTo>
                    <a:pt x="3036071" y="1752600"/>
                  </a:lnTo>
                  <a:lnTo>
                    <a:pt x="0" y="1752600"/>
                  </a:lnTo>
                  <a:lnTo>
                    <a:pt x="0" y="8941"/>
                  </a:lnTo>
                  <a:close/>
                </a:path>
              </a:pathLst>
            </a:custGeom>
            <a:effectLst/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xmlns="" id="{FD1C7083-3FD9-47BA-88EF-25DFB3C6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6656" y="2889789"/>
              <a:ext cx="1749704" cy="1749704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66B50DAB-D44F-4667-87C7-D1AE3D49E3C9}"/>
                </a:ext>
              </a:extLst>
            </p:cNvPr>
            <p:cNvSpPr txBox="1"/>
            <p:nvPr/>
          </p:nvSpPr>
          <p:spPr>
            <a:xfrm>
              <a:off x="959874" y="2315130"/>
              <a:ext cx="2843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spc="300">
                  <a:solidFill>
                    <a:srgbClr val="806E56"/>
                  </a:solidFill>
                  <a:latin typeface="思源宋体 CN Light" panose="02020300000000000000" pitchFamily="18" charset="-122"/>
                  <a:ea typeface="思源宋体 CN Light" panose="02020300000000000000" pitchFamily="18" charset="-122"/>
                </a:rPr>
                <a:t>TEXT HERE</a:t>
              </a:r>
              <a:endParaRPr lang="zh-CN" altLang="en-US" sz="2000" spc="3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A2146F44-92E1-4311-869A-D027FD49929C}"/>
              </a:ext>
            </a:extLst>
          </p:cNvPr>
          <p:cNvGrpSpPr/>
          <p:nvPr/>
        </p:nvGrpSpPr>
        <p:grpSpPr>
          <a:xfrm rot="19800000">
            <a:off x="808606" y="729364"/>
            <a:ext cx="3041394" cy="3037563"/>
            <a:chOff x="863473" y="-1518037"/>
            <a:chExt cx="3041394" cy="3037563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xmlns="" id="{14D5B34F-FBDD-4F82-81DC-1DFF004CB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473" y="-1518037"/>
              <a:ext cx="3041394" cy="3037563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66" name="图片 65" descr="图片包含 游戏机, 男人, 水, 鸟&#10;&#10;描述已自动生成">
              <a:extLst>
                <a:ext uri="{FF2B5EF4-FFF2-40B4-BE49-F238E27FC236}">
                  <a16:creationId xmlns:a16="http://schemas.microsoft.com/office/drawing/2014/main" xmlns="" id="{9C0670AE-55AA-48A3-BC77-BDE1AFB59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95374" y="-820508"/>
              <a:ext cx="2777592" cy="1485888"/>
            </a:xfrm>
            <a:custGeom>
              <a:avLst/>
              <a:gdLst>
                <a:gd name="connsiteX0" fmla="*/ 373699 w 2762251"/>
                <a:gd name="connsiteY0" fmla="*/ 985 h 1203325"/>
                <a:gd name="connsiteX1" fmla="*/ 385628 w 2762251"/>
                <a:gd name="connsiteY1" fmla="*/ 1470 h 1203325"/>
                <a:gd name="connsiteX2" fmla="*/ 389453 w 2762251"/>
                <a:gd name="connsiteY2" fmla="*/ 1723 h 1203325"/>
                <a:gd name="connsiteX3" fmla="*/ 375604 w 2762251"/>
                <a:gd name="connsiteY3" fmla="*/ 1177 h 1203325"/>
                <a:gd name="connsiteX4" fmla="*/ 373699 w 2762251"/>
                <a:gd name="connsiteY4" fmla="*/ 985 h 1203325"/>
                <a:gd name="connsiteX5" fmla="*/ 2020683 w 2762251"/>
                <a:gd name="connsiteY5" fmla="*/ 0 h 1203325"/>
                <a:gd name="connsiteX6" fmla="*/ 2173433 w 2762251"/>
                <a:gd name="connsiteY6" fmla="*/ 4329 h 1203325"/>
                <a:gd name="connsiteX7" fmla="*/ 2196062 w 2762251"/>
                <a:gd name="connsiteY7" fmla="*/ 6493 h 1203325"/>
                <a:gd name="connsiteX8" fmla="*/ 2286580 w 2762251"/>
                <a:gd name="connsiteY8" fmla="*/ 8657 h 1203325"/>
                <a:gd name="connsiteX9" fmla="*/ 2512876 w 2762251"/>
                <a:gd name="connsiteY9" fmla="*/ 6493 h 1203325"/>
                <a:gd name="connsiteX10" fmla="*/ 2569450 w 2762251"/>
                <a:gd name="connsiteY10" fmla="*/ 8657 h 1203325"/>
                <a:gd name="connsiteX11" fmla="*/ 2716542 w 2762251"/>
                <a:gd name="connsiteY11" fmla="*/ 10822 h 1203325"/>
                <a:gd name="connsiteX12" fmla="*/ 2733513 w 2762251"/>
                <a:gd name="connsiteY12" fmla="*/ 17314 h 1203325"/>
                <a:gd name="connsiteX13" fmla="*/ 2750486 w 2762251"/>
                <a:gd name="connsiteY13" fmla="*/ 38957 h 1203325"/>
                <a:gd name="connsiteX14" fmla="*/ 2756143 w 2762251"/>
                <a:gd name="connsiteY14" fmla="*/ 62764 h 1203325"/>
                <a:gd name="connsiteX15" fmla="*/ 2761801 w 2762251"/>
                <a:gd name="connsiteY15" fmla="*/ 75749 h 1203325"/>
                <a:gd name="connsiteX16" fmla="*/ 2756143 w 2762251"/>
                <a:gd name="connsiteY16" fmla="*/ 121199 h 1203325"/>
                <a:gd name="connsiteX17" fmla="*/ 2744828 w 2762251"/>
                <a:gd name="connsiteY17" fmla="*/ 129856 h 1203325"/>
                <a:gd name="connsiteX18" fmla="*/ 2750486 w 2762251"/>
                <a:gd name="connsiteY18" fmla="*/ 173140 h 1203325"/>
                <a:gd name="connsiteX19" fmla="*/ 2756143 w 2762251"/>
                <a:gd name="connsiteY19" fmla="*/ 179634 h 1203325"/>
                <a:gd name="connsiteX20" fmla="*/ 2744828 w 2762251"/>
                <a:gd name="connsiteY20" fmla="*/ 205604 h 1203325"/>
                <a:gd name="connsiteX21" fmla="*/ 2733513 w 2762251"/>
                <a:gd name="connsiteY21" fmla="*/ 212097 h 1203325"/>
                <a:gd name="connsiteX22" fmla="*/ 2727857 w 2762251"/>
                <a:gd name="connsiteY22" fmla="*/ 218590 h 1203325"/>
                <a:gd name="connsiteX23" fmla="*/ 2716542 w 2762251"/>
                <a:gd name="connsiteY23" fmla="*/ 225083 h 1203325"/>
                <a:gd name="connsiteX24" fmla="*/ 2733513 w 2762251"/>
                <a:gd name="connsiteY24" fmla="*/ 240233 h 1203325"/>
                <a:gd name="connsiteX25" fmla="*/ 2739171 w 2762251"/>
                <a:gd name="connsiteY25" fmla="*/ 246725 h 1203325"/>
                <a:gd name="connsiteX26" fmla="*/ 2733513 w 2762251"/>
                <a:gd name="connsiteY26" fmla="*/ 259711 h 1203325"/>
                <a:gd name="connsiteX27" fmla="*/ 2699569 w 2762251"/>
                <a:gd name="connsiteY27" fmla="*/ 268368 h 1203325"/>
                <a:gd name="connsiteX28" fmla="*/ 2710884 w 2762251"/>
                <a:gd name="connsiteY28" fmla="*/ 287846 h 1203325"/>
                <a:gd name="connsiteX29" fmla="*/ 2722199 w 2762251"/>
                <a:gd name="connsiteY29" fmla="*/ 296503 h 1203325"/>
                <a:gd name="connsiteX30" fmla="*/ 2733513 w 2762251"/>
                <a:gd name="connsiteY30" fmla="*/ 307324 h 1203325"/>
                <a:gd name="connsiteX31" fmla="*/ 2739171 w 2762251"/>
                <a:gd name="connsiteY31" fmla="*/ 313817 h 1203325"/>
                <a:gd name="connsiteX32" fmla="*/ 2750486 w 2762251"/>
                <a:gd name="connsiteY32" fmla="*/ 320310 h 1203325"/>
                <a:gd name="connsiteX33" fmla="*/ 2756143 w 2762251"/>
                <a:gd name="connsiteY33" fmla="*/ 328967 h 1203325"/>
                <a:gd name="connsiteX34" fmla="*/ 2722199 w 2762251"/>
                <a:gd name="connsiteY34" fmla="*/ 352774 h 1203325"/>
                <a:gd name="connsiteX35" fmla="*/ 2710884 w 2762251"/>
                <a:gd name="connsiteY35" fmla="*/ 385237 h 1203325"/>
                <a:gd name="connsiteX36" fmla="*/ 2693912 w 2762251"/>
                <a:gd name="connsiteY36" fmla="*/ 398223 h 1203325"/>
                <a:gd name="connsiteX37" fmla="*/ 2676940 w 2762251"/>
                <a:gd name="connsiteY37" fmla="*/ 400388 h 1203325"/>
                <a:gd name="connsiteX38" fmla="*/ 2637338 w 2762251"/>
                <a:gd name="connsiteY38" fmla="*/ 402552 h 1203325"/>
                <a:gd name="connsiteX39" fmla="*/ 2620366 w 2762251"/>
                <a:gd name="connsiteY39" fmla="*/ 409045 h 1203325"/>
                <a:gd name="connsiteX40" fmla="*/ 2671283 w 2762251"/>
                <a:gd name="connsiteY40" fmla="*/ 430687 h 1203325"/>
                <a:gd name="connsiteX41" fmla="*/ 2659968 w 2762251"/>
                <a:gd name="connsiteY41" fmla="*/ 437179 h 1203325"/>
                <a:gd name="connsiteX42" fmla="*/ 2693912 w 2762251"/>
                <a:gd name="connsiteY42" fmla="*/ 465315 h 1203325"/>
                <a:gd name="connsiteX43" fmla="*/ 2733513 w 2762251"/>
                <a:gd name="connsiteY43" fmla="*/ 484793 h 1203325"/>
                <a:gd name="connsiteX44" fmla="*/ 2744828 w 2762251"/>
                <a:gd name="connsiteY44" fmla="*/ 510764 h 1203325"/>
                <a:gd name="connsiteX45" fmla="*/ 2744828 w 2762251"/>
                <a:gd name="connsiteY45" fmla="*/ 584349 h 1203325"/>
                <a:gd name="connsiteX46" fmla="*/ 2722199 w 2762251"/>
                <a:gd name="connsiteY46" fmla="*/ 616813 h 1203325"/>
                <a:gd name="connsiteX47" fmla="*/ 2727857 w 2762251"/>
                <a:gd name="connsiteY47" fmla="*/ 629798 h 1203325"/>
                <a:gd name="connsiteX48" fmla="*/ 2733513 w 2762251"/>
                <a:gd name="connsiteY48" fmla="*/ 636291 h 1203325"/>
                <a:gd name="connsiteX49" fmla="*/ 2739171 w 2762251"/>
                <a:gd name="connsiteY49" fmla="*/ 644948 h 1203325"/>
                <a:gd name="connsiteX50" fmla="*/ 2733513 w 2762251"/>
                <a:gd name="connsiteY50" fmla="*/ 668755 h 1203325"/>
                <a:gd name="connsiteX51" fmla="*/ 2705227 w 2762251"/>
                <a:gd name="connsiteY51" fmla="*/ 670919 h 1203325"/>
                <a:gd name="connsiteX52" fmla="*/ 2682598 w 2762251"/>
                <a:gd name="connsiteY52" fmla="*/ 675247 h 1203325"/>
                <a:gd name="connsiteX53" fmla="*/ 2665625 w 2762251"/>
                <a:gd name="connsiteY53" fmla="*/ 677412 h 1203325"/>
                <a:gd name="connsiteX54" fmla="*/ 2654310 w 2762251"/>
                <a:gd name="connsiteY54" fmla="*/ 688233 h 1203325"/>
                <a:gd name="connsiteX55" fmla="*/ 2665625 w 2762251"/>
                <a:gd name="connsiteY55" fmla="*/ 696890 h 1203325"/>
                <a:gd name="connsiteX56" fmla="*/ 2672127 w 2762251"/>
                <a:gd name="connsiteY56" fmla="*/ 703234 h 1203325"/>
                <a:gd name="connsiteX57" fmla="*/ 2669967 w 2762251"/>
                <a:gd name="connsiteY57" fmla="*/ 701864 h 1203325"/>
                <a:gd name="connsiteX58" fmla="*/ 2673286 w 2762251"/>
                <a:gd name="connsiteY58" fmla="*/ 704365 h 1203325"/>
                <a:gd name="connsiteX59" fmla="*/ 2672127 w 2762251"/>
                <a:gd name="connsiteY59" fmla="*/ 703234 h 1203325"/>
                <a:gd name="connsiteX60" fmla="*/ 2682598 w 2762251"/>
                <a:gd name="connsiteY60" fmla="*/ 709875 h 1203325"/>
                <a:gd name="connsiteX61" fmla="*/ 2693912 w 2762251"/>
                <a:gd name="connsiteY61" fmla="*/ 718532 h 1203325"/>
                <a:gd name="connsiteX62" fmla="*/ 2699569 w 2762251"/>
                <a:gd name="connsiteY62" fmla="*/ 725025 h 1203325"/>
                <a:gd name="connsiteX63" fmla="*/ 2710884 w 2762251"/>
                <a:gd name="connsiteY63" fmla="*/ 731518 h 1203325"/>
                <a:gd name="connsiteX64" fmla="*/ 2716542 w 2762251"/>
                <a:gd name="connsiteY64" fmla="*/ 738011 h 1203325"/>
                <a:gd name="connsiteX65" fmla="*/ 2733513 w 2762251"/>
                <a:gd name="connsiteY65" fmla="*/ 744503 h 1203325"/>
                <a:gd name="connsiteX66" fmla="*/ 2739171 w 2762251"/>
                <a:gd name="connsiteY66" fmla="*/ 781296 h 1203325"/>
                <a:gd name="connsiteX67" fmla="*/ 2750486 w 2762251"/>
                <a:gd name="connsiteY67" fmla="*/ 794281 h 1203325"/>
                <a:gd name="connsiteX68" fmla="*/ 2744828 w 2762251"/>
                <a:gd name="connsiteY68" fmla="*/ 826745 h 1203325"/>
                <a:gd name="connsiteX69" fmla="*/ 2733513 w 2762251"/>
                <a:gd name="connsiteY69" fmla="*/ 839731 h 1203325"/>
                <a:gd name="connsiteX70" fmla="*/ 2739171 w 2762251"/>
                <a:gd name="connsiteY70" fmla="*/ 861373 h 1203325"/>
                <a:gd name="connsiteX71" fmla="*/ 2750486 w 2762251"/>
                <a:gd name="connsiteY71" fmla="*/ 874359 h 1203325"/>
                <a:gd name="connsiteX72" fmla="*/ 2744828 w 2762251"/>
                <a:gd name="connsiteY72" fmla="*/ 917644 h 1203325"/>
                <a:gd name="connsiteX73" fmla="*/ 2733513 w 2762251"/>
                <a:gd name="connsiteY73" fmla="*/ 924137 h 1203325"/>
                <a:gd name="connsiteX74" fmla="*/ 2761801 w 2762251"/>
                <a:gd name="connsiteY74" fmla="*/ 980407 h 1203325"/>
                <a:gd name="connsiteX75" fmla="*/ 2750486 w 2762251"/>
                <a:gd name="connsiteY75" fmla="*/ 1056156 h 1203325"/>
                <a:gd name="connsiteX76" fmla="*/ 2744828 w 2762251"/>
                <a:gd name="connsiteY76" fmla="*/ 1062649 h 1203325"/>
                <a:gd name="connsiteX77" fmla="*/ 2727857 w 2762251"/>
                <a:gd name="connsiteY77" fmla="*/ 1077798 h 1203325"/>
                <a:gd name="connsiteX78" fmla="*/ 2733513 w 2762251"/>
                <a:gd name="connsiteY78" fmla="*/ 1103770 h 1203325"/>
                <a:gd name="connsiteX79" fmla="*/ 2744828 w 2762251"/>
                <a:gd name="connsiteY79" fmla="*/ 1147055 h 1203325"/>
                <a:gd name="connsiteX80" fmla="*/ 2665625 w 2762251"/>
                <a:gd name="connsiteY80" fmla="*/ 1170862 h 1203325"/>
                <a:gd name="connsiteX81" fmla="*/ 2654310 w 2762251"/>
                <a:gd name="connsiteY81" fmla="*/ 1164369 h 1203325"/>
                <a:gd name="connsiteX82" fmla="*/ 2642995 w 2762251"/>
                <a:gd name="connsiteY82" fmla="*/ 1170862 h 1203325"/>
                <a:gd name="connsiteX83" fmla="*/ 2569450 w 2762251"/>
                <a:gd name="connsiteY83" fmla="*/ 1181683 h 1203325"/>
                <a:gd name="connsiteX84" fmla="*/ 2535505 w 2762251"/>
                <a:gd name="connsiteY84" fmla="*/ 1183847 h 1203325"/>
                <a:gd name="connsiteX85" fmla="*/ 2518533 w 2762251"/>
                <a:gd name="connsiteY85" fmla="*/ 1186011 h 1203325"/>
                <a:gd name="connsiteX86" fmla="*/ 2467617 w 2762251"/>
                <a:gd name="connsiteY86" fmla="*/ 1190340 h 1203325"/>
                <a:gd name="connsiteX87" fmla="*/ 2399728 w 2762251"/>
                <a:gd name="connsiteY87" fmla="*/ 1188176 h 1203325"/>
                <a:gd name="connsiteX88" fmla="*/ 2303552 w 2762251"/>
                <a:gd name="connsiteY88" fmla="*/ 1192504 h 1203325"/>
                <a:gd name="connsiteX89" fmla="*/ 2280923 w 2762251"/>
                <a:gd name="connsiteY89" fmla="*/ 1194668 h 1203325"/>
                <a:gd name="connsiteX90" fmla="*/ 2105544 w 2762251"/>
                <a:gd name="connsiteY90" fmla="*/ 1196833 h 1203325"/>
                <a:gd name="connsiteX91" fmla="*/ 1890564 w 2762251"/>
                <a:gd name="connsiteY91" fmla="*/ 1192504 h 1203325"/>
                <a:gd name="connsiteX92" fmla="*/ 1873591 w 2762251"/>
                <a:gd name="connsiteY92" fmla="*/ 1190340 h 1203325"/>
                <a:gd name="connsiteX93" fmla="*/ 1845304 w 2762251"/>
                <a:gd name="connsiteY93" fmla="*/ 1192504 h 1203325"/>
                <a:gd name="connsiteX94" fmla="*/ 1828332 w 2762251"/>
                <a:gd name="connsiteY94" fmla="*/ 1196833 h 1203325"/>
                <a:gd name="connsiteX95" fmla="*/ 1783073 w 2762251"/>
                <a:gd name="connsiteY95" fmla="*/ 1198997 h 1203325"/>
                <a:gd name="connsiteX96" fmla="*/ 1715184 w 2762251"/>
                <a:gd name="connsiteY96" fmla="*/ 1196833 h 1203325"/>
                <a:gd name="connsiteX97" fmla="*/ 1681240 w 2762251"/>
                <a:gd name="connsiteY97" fmla="*/ 1192504 h 1203325"/>
                <a:gd name="connsiteX98" fmla="*/ 1613351 w 2762251"/>
                <a:gd name="connsiteY98" fmla="*/ 1194668 h 1203325"/>
                <a:gd name="connsiteX99" fmla="*/ 1596379 w 2762251"/>
                <a:gd name="connsiteY99" fmla="*/ 1196833 h 1203325"/>
                <a:gd name="connsiteX100" fmla="*/ 1556777 w 2762251"/>
                <a:gd name="connsiteY100" fmla="*/ 1198997 h 1203325"/>
                <a:gd name="connsiteX101" fmla="*/ 1341797 w 2762251"/>
                <a:gd name="connsiteY101" fmla="*/ 1196833 h 1203325"/>
                <a:gd name="connsiteX102" fmla="*/ 1138131 w 2762251"/>
                <a:gd name="connsiteY102" fmla="*/ 1196833 h 1203325"/>
                <a:gd name="connsiteX103" fmla="*/ 1132474 w 2762251"/>
                <a:gd name="connsiteY103" fmla="*/ 1190340 h 1203325"/>
                <a:gd name="connsiteX104" fmla="*/ 1126816 w 2762251"/>
                <a:gd name="connsiteY104" fmla="*/ 1181683 h 1203325"/>
                <a:gd name="connsiteX105" fmla="*/ 1104186 w 2762251"/>
                <a:gd name="connsiteY105" fmla="*/ 1188176 h 1203325"/>
                <a:gd name="connsiteX106" fmla="*/ 1087215 w 2762251"/>
                <a:gd name="connsiteY106" fmla="*/ 1192504 h 1203325"/>
                <a:gd name="connsiteX107" fmla="*/ 1036298 w 2762251"/>
                <a:gd name="connsiteY107" fmla="*/ 1196833 h 1203325"/>
                <a:gd name="connsiteX108" fmla="*/ 821317 w 2762251"/>
                <a:gd name="connsiteY108" fmla="*/ 1194668 h 1203325"/>
                <a:gd name="connsiteX109" fmla="*/ 793031 w 2762251"/>
                <a:gd name="connsiteY109" fmla="*/ 1190340 h 1203325"/>
                <a:gd name="connsiteX110" fmla="*/ 770401 w 2762251"/>
                <a:gd name="connsiteY110" fmla="*/ 1188176 h 1203325"/>
                <a:gd name="connsiteX111" fmla="*/ 753428 w 2762251"/>
                <a:gd name="connsiteY111" fmla="*/ 1186011 h 1203325"/>
                <a:gd name="connsiteX112" fmla="*/ 696855 w 2762251"/>
                <a:gd name="connsiteY112" fmla="*/ 1188176 h 1203325"/>
                <a:gd name="connsiteX113" fmla="*/ 679883 w 2762251"/>
                <a:gd name="connsiteY113" fmla="*/ 1192504 h 1203325"/>
                <a:gd name="connsiteX114" fmla="*/ 645939 w 2762251"/>
                <a:gd name="connsiteY114" fmla="*/ 1196833 h 1203325"/>
                <a:gd name="connsiteX115" fmla="*/ 606336 w 2762251"/>
                <a:gd name="connsiteY115" fmla="*/ 1203325 h 1203325"/>
                <a:gd name="connsiteX116" fmla="*/ 572392 w 2762251"/>
                <a:gd name="connsiteY116" fmla="*/ 1201161 h 1203325"/>
                <a:gd name="connsiteX117" fmla="*/ 566735 w 2762251"/>
                <a:gd name="connsiteY117" fmla="*/ 1192504 h 1203325"/>
                <a:gd name="connsiteX118" fmla="*/ 397014 w 2762251"/>
                <a:gd name="connsiteY118" fmla="*/ 1190340 h 1203325"/>
                <a:gd name="connsiteX119" fmla="*/ 363069 w 2762251"/>
                <a:gd name="connsiteY119" fmla="*/ 1188176 h 1203325"/>
                <a:gd name="connsiteX120" fmla="*/ 340440 w 2762251"/>
                <a:gd name="connsiteY120" fmla="*/ 1186011 h 1203325"/>
                <a:gd name="connsiteX121" fmla="*/ 278208 w 2762251"/>
                <a:gd name="connsiteY121" fmla="*/ 1188176 h 1203325"/>
                <a:gd name="connsiteX122" fmla="*/ 255578 w 2762251"/>
                <a:gd name="connsiteY122" fmla="*/ 1192504 h 1203325"/>
                <a:gd name="connsiteX123" fmla="*/ 249922 w 2762251"/>
                <a:gd name="connsiteY123" fmla="*/ 1186011 h 1203325"/>
                <a:gd name="connsiteX124" fmla="*/ 244264 w 2762251"/>
                <a:gd name="connsiteY124" fmla="*/ 1175190 h 1203325"/>
                <a:gd name="connsiteX125" fmla="*/ 153746 w 2762251"/>
                <a:gd name="connsiteY125" fmla="*/ 1173026 h 1203325"/>
                <a:gd name="connsiteX126" fmla="*/ 102830 w 2762251"/>
                <a:gd name="connsiteY126" fmla="*/ 1162205 h 1203325"/>
                <a:gd name="connsiteX127" fmla="*/ 85857 w 2762251"/>
                <a:gd name="connsiteY127" fmla="*/ 1160040 h 1203325"/>
                <a:gd name="connsiteX128" fmla="*/ 80200 w 2762251"/>
                <a:gd name="connsiteY128" fmla="*/ 1153548 h 1203325"/>
                <a:gd name="connsiteX129" fmla="*/ 91515 w 2762251"/>
                <a:gd name="connsiteY129" fmla="*/ 1114591 h 1203325"/>
                <a:gd name="connsiteX130" fmla="*/ 68885 w 2762251"/>
                <a:gd name="connsiteY130" fmla="*/ 1105934 h 1203325"/>
                <a:gd name="connsiteX131" fmla="*/ 57571 w 2762251"/>
                <a:gd name="connsiteY131" fmla="*/ 1099441 h 1203325"/>
                <a:gd name="connsiteX132" fmla="*/ 63227 w 2762251"/>
                <a:gd name="connsiteY132" fmla="*/ 1082127 h 1203325"/>
                <a:gd name="connsiteX133" fmla="*/ 57571 w 2762251"/>
                <a:gd name="connsiteY133" fmla="*/ 1056156 h 1203325"/>
                <a:gd name="connsiteX134" fmla="*/ 46256 w 2762251"/>
                <a:gd name="connsiteY134" fmla="*/ 1041006 h 1203325"/>
                <a:gd name="connsiteX135" fmla="*/ 51913 w 2762251"/>
                <a:gd name="connsiteY135" fmla="*/ 984736 h 1203325"/>
                <a:gd name="connsiteX136" fmla="*/ 63227 w 2762251"/>
                <a:gd name="connsiteY136" fmla="*/ 976079 h 1203325"/>
                <a:gd name="connsiteX137" fmla="*/ 68885 w 2762251"/>
                <a:gd name="connsiteY137" fmla="*/ 947943 h 1203325"/>
                <a:gd name="connsiteX138" fmla="*/ 85857 w 2762251"/>
                <a:gd name="connsiteY138" fmla="*/ 932794 h 1203325"/>
                <a:gd name="connsiteX139" fmla="*/ 97172 w 2762251"/>
                <a:gd name="connsiteY139" fmla="*/ 917644 h 1203325"/>
                <a:gd name="connsiteX140" fmla="*/ 108486 w 2762251"/>
                <a:gd name="connsiteY140" fmla="*/ 911151 h 1203325"/>
                <a:gd name="connsiteX141" fmla="*/ 97172 w 2762251"/>
                <a:gd name="connsiteY141" fmla="*/ 893837 h 1203325"/>
                <a:gd name="connsiteX142" fmla="*/ 80200 w 2762251"/>
                <a:gd name="connsiteY142" fmla="*/ 887344 h 1203325"/>
                <a:gd name="connsiteX143" fmla="*/ 68885 w 2762251"/>
                <a:gd name="connsiteY143" fmla="*/ 820252 h 1203325"/>
                <a:gd name="connsiteX144" fmla="*/ 74542 w 2762251"/>
                <a:gd name="connsiteY144" fmla="*/ 781296 h 1203325"/>
                <a:gd name="connsiteX145" fmla="*/ 51913 w 2762251"/>
                <a:gd name="connsiteY145" fmla="*/ 757489 h 1203325"/>
                <a:gd name="connsiteX146" fmla="*/ 40598 w 2762251"/>
                <a:gd name="connsiteY146" fmla="*/ 703383 h 1203325"/>
                <a:gd name="connsiteX147" fmla="*/ 46256 w 2762251"/>
                <a:gd name="connsiteY147" fmla="*/ 692561 h 1203325"/>
                <a:gd name="connsiteX148" fmla="*/ 57571 w 2762251"/>
                <a:gd name="connsiteY148" fmla="*/ 686069 h 1203325"/>
                <a:gd name="connsiteX149" fmla="*/ 34941 w 2762251"/>
                <a:gd name="connsiteY149" fmla="*/ 670919 h 1203325"/>
                <a:gd name="connsiteX150" fmla="*/ 17968 w 2762251"/>
                <a:gd name="connsiteY150" fmla="*/ 666590 h 1203325"/>
                <a:gd name="connsiteX151" fmla="*/ 17968 w 2762251"/>
                <a:gd name="connsiteY151" fmla="*/ 625470 h 1203325"/>
                <a:gd name="connsiteX152" fmla="*/ 34941 w 2762251"/>
                <a:gd name="connsiteY152" fmla="*/ 618977 h 1203325"/>
                <a:gd name="connsiteX153" fmla="*/ 57571 w 2762251"/>
                <a:gd name="connsiteY153" fmla="*/ 605991 h 1203325"/>
                <a:gd name="connsiteX154" fmla="*/ 68885 w 2762251"/>
                <a:gd name="connsiteY154" fmla="*/ 593006 h 1203325"/>
                <a:gd name="connsiteX155" fmla="*/ 63227 w 2762251"/>
                <a:gd name="connsiteY155" fmla="*/ 567035 h 1203325"/>
                <a:gd name="connsiteX156" fmla="*/ 51913 w 2762251"/>
                <a:gd name="connsiteY156" fmla="*/ 536735 h 1203325"/>
                <a:gd name="connsiteX157" fmla="*/ 46256 w 2762251"/>
                <a:gd name="connsiteY157" fmla="*/ 525914 h 1203325"/>
                <a:gd name="connsiteX158" fmla="*/ 40598 w 2762251"/>
                <a:gd name="connsiteY158" fmla="*/ 489121 h 1203325"/>
                <a:gd name="connsiteX159" fmla="*/ 29283 w 2762251"/>
                <a:gd name="connsiteY159" fmla="*/ 482629 h 1203325"/>
                <a:gd name="connsiteX160" fmla="*/ 40598 w 2762251"/>
                <a:gd name="connsiteY160" fmla="*/ 458822 h 1203325"/>
                <a:gd name="connsiteX161" fmla="*/ 46256 w 2762251"/>
                <a:gd name="connsiteY161" fmla="*/ 441508 h 1203325"/>
                <a:gd name="connsiteX162" fmla="*/ 57571 w 2762251"/>
                <a:gd name="connsiteY162" fmla="*/ 435016 h 1203325"/>
                <a:gd name="connsiteX163" fmla="*/ 46256 w 2762251"/>
                <a:gd name="connsiteY163" fmla="*/ 419865 h 1203325"/>
                <a:gd name="connsiteX164" fmla="*/ 29283 w 2762251"/>
                <a:gd name="connsiteY164" fmla="*/ 402552 h 1203325"/>
                <a:gd name="connsiteX165" fmla="*/ 23626 w 2762251"/>
                <a:gd name="connsiteY165" fmla="*/ 393895 h 1203325"/>
                <a:gd name="connsiteX166" fmla="*/ 12311 w 2762251"/>
                <a:gd name="connsiteY166" fmla="*/ 387402 h 1203325"/>
                <a:gd name="connsiteX167" fmla="*/ 6654 w 2762251"/>
                <a:gd name="connsiteY167" fmla="*/ 380909 h 1203325"/>
                <a:gd name="connsiteX168" fmla="*/ 12311 w 2762251"/>
                <a:gd name="connsiteY168" fmla="*/ 359266 h 1203325"/>
                <a:gd name="connsiteX169" fmla="*/ 17968 w 2762251"/>
                <a:gd name="connsiteY169" fmla="*/ 352774 h 1203325"/>
                <a:gd name="connsiteX170" fmla="*/ 29283 w 2762251"/>
                <a:gd name="connsiteY170" fmla="*/ 335460 h 1203325"/>
                <a:gd name="connsiteX171" fmla="*/ 40598 w 2762251"/>
                <a:gd name="connsiteY171" fmla="*/ 240233 h 1203325"/>
                <a:gd name="connsiteX172" fmla="*/ 51913 w 2762251"/>
                <a:gd name="connsiteY172" fmla="*/ 233740 h 1203325"/>
                <a:gd name="connsiteX173" fmla="*/ 63227 w 2762251"/>
                <a:gd name="connsiteY173" fmla="*/ 225083 h 1203325"/>
                <a:gd name="connsiteX174" fmla="*/ 57571 w 2762251"/>
                <a:gd name="connsiteY174" fmla="*/ 205604 h 1203325"/>
                <a:gd name="connsiteX175" fmla="*/ 34941 w 2762251"/>
                <a:gd name="connsiteY175" fmla="*/ 192619 h 1203325"/>
                <a:gd name="connsiteX176" fmla="*/ 40598 w 2762251"/>
                <a:gd name="connsiteY176" fmla="*/ 168812 h 1203325"/>
                <a:gd name="connsiteX177" fmla="*/ 51913 w 2762251"/>
                <a:gd name="connsiteY177" fmla="*/ 153663 h 1203325"/>
                <a:gd name="connsiteX178" fmla="*/ 57571 w 2762251"/>
                <a:gd name="connsiteY178" fmla="*/ 145006 h 1203325"/>
                <a:gd name="connsiteX179" fmla="*/ 46256 w 2762251"/>
                <a:gd name="connsiteY179" fmla="*/ 60599 h 1203325"/>
                <a:gd name="connsiteX180" fmla="*/ 40598 w 2762251"/>
                <a:gd name="connsiteY180" fmla="*/ 54107 h 1203325"/>
                <a:gd name="connsiteX181" fmla="*/ 51913 w 2762251"/>
                <a:gd name="connsiteY181" fmla="*/ 41121 h 1203325"/>
                <a:gd name="connsiteX182" fmla="*/ 68885 w 2762251"/>
                <a:gd name="connsiteY182" fmla="*/ 28136 h 1203325"/>
                <a:gd name="connsiteX183" fmla="*/ 80200 w 2762251"/>
                <a:gd name="connsiteY183" fmla="*/ 8657 h 1203325"/>
                <a:gd name="connsiteX184" fmla="*/ 351755 w 2762251"/>
                <a:gd name="connsiteY184" fmla="*/ 6493 h 1203325"/>
                <a:gd name="connsiteX185" fmla="*/ 400394 w 2762251"/>
                <a:gd name="connsiteY185" fmla="*/ 2447 h 1203325"/>
                <a:gd name="connsiteX186" fmla="*/ 389453 w 2762251"/>
                <a:gd name="connsiteY186" fmla="*/ 1723 h 1203325"/>
                <a:gd name="connsiteX187" fmla="*/ 402340 w 2762251"/>
                <a:gd name="connsiteY187" fmla="*/ 2230 h 1203325"/>
                <a:gd name="connsiteX188" fmla="*/ 464902 w 2762251"/>
                <a:gd name="connsiteY188" fmla="*/ 4329 h 1203325"/>
                <a:gd name="connsiteX189" fmla="*/ 493189 w 2762251"/>
                <a:gd name="connsiteY189" fmla="*/ 6493 h 1203325"/>
                <a:gd name="connsiteX190" fmla="*/ 527133 w 2762251"/>
                <a:gd name="connsiteY190" fmla="*/ 10822 h 1203325"/>
                <a:gd name="connsiteX191" fmla="*/ 657253 w 2762251"/>
                <a:gd name="connsiteY191" fmla="*/ 8657 h 1203325"/>
                <a:gd name="connsiteX192" fmla="*/ 759086 w 2762251"/>
                <a:gd name="connsiteY192" fmla="*/ 12986 h 1203325"/>
                <a:gd name="connsiteX193" fmla="*/ 883549 w 2762251"/>
                <a:gd name="connsiteY193" fmla="*/ 10822 h 1203325"/>
                <a:gd name="connsiteX194" fmla="*/ 974067 w 2762251"/>
                <a:gd name="connsiteY194" fmla="*/ 6493 h 1203325"/>
                <a:gd name="connsiteX195" fmla="*/ 1013668 w 2762251"/>
                <a:gd name="connsiteY195" fmla="*/ 2165 h 1203325"/>
                <a:gd name="connsiteX196" fmla="*/ 1138131 w 2762251"/>
                <a:gd name="connsiteY196" fmla="*/ 4329 h 1203325"/>
                <a:gd name="connsiteX197" fmla="*/ 1539806 w 2762251"/>
                <a:gd name="connsiteY197" fmla="*/ 8657 h 1203325"/>
                <a:gd name="connsiteX198" fmla="*/ 1709527 w 2762251"/>
                <a:gd name="connsiteY198" fmla="*/ 12986 h 1203325"/>
                <a:gd name="connsiteX199" fmla="*/ 1726499 w 2762251"/>
                <a:gd name="connsiteY199" fmla="*/ 15150 h 1203325"/>
                <a:gd name="connsiteX200" fmla="*/ 1743472 w 2762251"/>
                <a:gd name="connsiteY200" fmla="*/ 8657 h 1203325"/>
                <a:gd name="connsiteX201" fmla="*/ 1833990 w 2762251"/>
                <a:gd name="connsiteY201" fmla="*/ 6493 h 1203325"/>
                <a:gd name="connsiteX202" fmla="*/ 1918850 w 2762251"/>
                <a:gd name="connsiteY202" fmla="*/ 8657 h 1203325"/>
                <a:gd name="connsiteX203" fmla="*/ 1935823 w 2762251"/>
                <a:gd name="connsiteY203" fmla="*/ 10822 h 1203325"/>
                <a:gd name="connsiteX204" fmla="*/ 1952794 w 2762251"/>
                <a:gd name="connsiteY204" fmla="*/ 6493 h 1203325"/>
                <a:gd name="connsiteX205" fmla="*/ 2003711 w 2762251"/>
                <a:gd name="connsiteY205" fmla="*/ 2165 h 1203325"/>
                <a:gd name="connsiteX206" fmla="*/ 2020683 w 2762251"/>
                <a:gd name="connsiteY206" fmla="*/ 0 h 120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2762251" h="1203325">
                  <a:moveTo>
                    <a:pt x="373699" y="985"/>
                  </a:moveTo>
                  <a:cubicBezTo>
                    <a:pt x="375980" y="1044"/>
                    <a:pt x="380568" y="1216"/>
                    <a:pt x="385628" y="1470"/>
                  </a:cubicBezTo>
                  <a:lnTo>
                    <a:pt x="389453" y="1723"/>
                  </a:lnTo>
                  <a:lnTo>
                    <a:pt x="375604" y="1177"/>
                  </a:lnTo>
                  <a:cubicBezTo>
                    <a:pt x="371441" y="980"/>
                    <a:pt x="371417" y="926"/>
                    <a:pt x="373699" y="985"/>
                  </a:cubicBezTo>
                  <a:close/>
                  <a:moveTo>
                    <a:pt x="2020683" y="0"/>
                  </a:moveTo>
                  <a:cubicBezTo>
                    <a:pt x="2051694" y="742"/>
                    <a:pt x="2136417" y="2440"/>
                    <a:pt x="2173433" y="4329"/>
                  </a:cubicBezTo>
                  <a:cubicBezTo>
                    <a:pt x="2181140" y="4722"/>
                    <a:pt x="2188326" y="6197"/>
                    <a:pt x="2196062" y="6493"/>
                  </a:cubicBezTo>
                  <a:cubicBezTo>
                    <a:pt x="2226144" y="7644"/>
                    <a:pt x="2256408" y="7936"/>
                    <a:pt x="2286580" y="8657"/>
                  </a:cubicBezTo>
                  <a:cubicBezTo>
                    <a:pt x="2378181" y="17419"/>
                    <a:pt x="2275140" y="8470"/>
                    <a:pt x="2512876" y="6493"/>
                  </a:cubicBezTo>
                  <a:cubicBezTo>
                    <a:pt x="2531823" y="6335"/>
                    <a:pt x="2550527" y="8255"/>
                    <a:pt x="2569450" y="8657"/>
                  </a:cubicBezTo>
                  <a:cubicBezTo>
                    <a:pt x="2618441" y="9698"/>
                    <a:pt x="2667511" y="10100"/>
                    <a:pt x="2716542" y="10822"/>
                  </a:cubicBezTo>
                  <a:cubicBezTo>
                    <a:pt x="2722199" y="12986"/>
                    <a:pt x="2729628" y="14639"/>
                    <a:pt x="2733513" y="17314"/>
                  </a:cubicBezTo>
                  <a:cubicBezTo>
                    <a:pt x="2739772" y="21625"/>
                    <a:pt x="2746833" y="33368"/>
                    <a:pt x="2750486" y="38957"/>
                  </a:cubicBezTo>
                  <a:cubicBezTo>
                    <a:pt x="2752371" y="46893"/>
                    <a:pt x="2753709" y="54850"/>
                    <a:pt x="2756143" y="62764"/>
                  </a:cubicBezTo>
                  <a:cubicBezTo>
                    <a:pt x="2757483" y="67122"/>
                    <a:pt x="2761801" y="71361"/>
                    <a:pt x="2761801" y="75749"/>
                  </a:cubicBezTo>
                  <a:cubicBezTo>
                    <a:pt x="2761801" y="90916"/>
                    <a:pt x="2760867" y="106140"/>
                    <a:pt x="2756143" y="121199"/>
                  </a:cubicBezTo>
                  <a:cubicBezTo>
                    <a:pt x="2755138" y="124402"/>
                    <a:pt x="2748600" y="126970"/>
                    <a:pt x="2744828" y="129856"/>
                  </a:cubicBezTo>
                  <a:cubicBezTo>
                    <a:pt x="2746715" y="144284"/>
                    <a:pt x="2747215" y="158749"/>
                    <a:pt x="2750486" y="173140"/>
                  </a:cubicBezTo>
                  <a:cubicBezTo>
                    <a:pt x="2751003" y="175413"/>
                    <a:pt x="2756143" y="177352"/>
                    <a:pt x="2756143" y="179634"/>
                  </a:cubicBezTo>
                  <a:cubicBezTo>
                    <a:pt x="2756143" y="181028"/>
                    <a:pt x="2748041" y="202327"/>
                    <a:pt x="2744828" y="205604"/>
                  </a:cubicBezTo>
                  <a:cubicBezTo>
                    <a:pt x="2742440" y="208040"/>
                    <a:pt x="2737285" y="209933"/>
                    <a:pt x="2733513" y="212097"/>
                  </a:cubicBezTo>
                  <a:cubicBezTo>
                    <a:pt x="2731628" y="214261"/>
                    <a:pt x="2730523" y="216550"/>
                    <a:pt x="2727857" y="218590"/>
                  </a:cubicBezTo>
                  <a:cubicBezTo>
                    <a:pt x="2724816" y="220916"/>
                    <a:pt x="2717504" y="222508"/>
                    <a:pt x="2716542" y="225083"/>
                  </a:cubicBezTo>
                  <a:cubicBezTo>
                    <a:pt x="2713925" y="232089"/>
                    <a:pt x="2726563" y="234915"/>
                    <a:pt x="2733513" y="240233"/>
                  </a:cubicBezTo>
                  <a:cubicBezTo>
                    <a:pt x="2736180" y="242273"/>
                    <a:pt x="2737285" y="244561"/>
                    <a:pt x="2739171" y="246725"/>
                  </a:cubicBezTo>
                  <a:cubicBezTo>
                    <a:pt x="2737285" y="251054"/>
                    <a:pt x="2740092" y="256116"/>
                    <a:pt x="2733513" y="259711"/>
                  </a:cubicBezTo>
                  <a:cubicBezTo>
                    <a:pt x="2725715" y="263972"/>
                    <a:pt x="2699569" y="268368"/>
                    <a:pt x="2699569" y="268368"/>
                  </a:cubicBezTo>
                  <a:cubicBezTo>
                    <a:pt x="2701104" y="271303"/>
                    <a:pt x="2707463" y="284356"/>
                    <a:pt x="2710884" y="287846"/>
                  </a:cubicBezTo>
                  <a:cubicBezTo>
                    <a:pt x="2713845" y="290867"/>
                    <a:pt x="2718774" y="293555"/>
                    <a:pt x="2722199" y="296503"/>
                  </a:cubicBezTo>
                  <a:cubicBezTo>
                    <a:pt x="2726323" y="300053"/>
                    <a:pt x="2729947" y="303687"/>
                    <a:pt x="2733513" y="307324"/>
                  </a:cubicBezTo>
                  <a:cubicBezTo>
                    <a:pt x="2735608" y="309460"/>
                    <a:pt x="2736505" y="311777"/>
                    <a:pt x="2739171" y="313817"/>
                  </a:cubicBezTo>
                  <a:cubicBezTo>
                    <a:pt x="2742212" y="316143"/>
                    <a:pt x="2746715" y="318146"/>
                    <a:pt x="2750486" y="320310"/>
                  </a:cubicBezTo>
                  <a:cubicBezTo>
                    <a:pt x="2752371" y="323195"/>
                    <a:pt x="2757534" y="326040"/>
                    <a:pt x="2756143" y="328967"/>
                  </a:cubicBezTo>
                  <a:cubicBezTo>
                    <a:pt x="2751177" y="339414"/>
                    <a:pt x="2737468" y="344986"/>
                    <a:pt x="2722199" y="352774"/>
                  </a:cubicBezTo>
                  <a:cubicBezTo>
                    <a:pt x="2719474" y="362158"/>
                    <a:pt x="2716530" y="375518"/>
                    <a:pt x="2710884" y="385237"/>
                  </a:cubicBezTo>
                  <a:cubicBezTo>
                    <a:pt x="2708667" y="389053"/>
                    <a:pt x="2702161" y="395699"/>
                    <a:pt x="2693912" y="398223"/>
                  </a:cubicBezTo>
                  <a:cubicBezTo>
                    <a:pt x="2689256" y="399648"/>
                    <a:pt x="2682788" y="399940"/>
                    <a:pt x="2676940" y="400388"/>
                  </a:cubicBezTo>
                  <a:cubicBezTo>
                    <a:pt x="2663864" y="401387"/>
                    <a:pt x="2650538" y="401830"/>
                    <a:pt x="2637338" y="402552"/>
                  </a:cubicBezTo>
                  <a:cubicBezTo>
                    <a:pt x="2597737" y="407601"/>
                    <a:pt x="2592079" y="405437"/>
                    <a:pt x="2620366" y="409045"/>
                  </a:cubicBezTo>
                  <a:cubicBezTo>
                    <a:pt x="2664777" y="426033"/>
                    <a:pt x="2649613" y="418252"/>
                    <a:pt x="2671283" y="430687"/>
                  </a:cubicBezTo>
                  <a:cubicBezTo>
                    <a:pt x="2667511" y="432851"/>
                    <a:pt x="2659968" y="434578"/>
                    <a:pt x="2659968" y="437179"/>
                  </a:cubicBezTo>
                  <a:cubicBezTo>
                    <a:pt x="2659968" y="447887"/>
                    <a:pt x="2678575" y="457314"/>
                    <a:pt x="2693912" y="465315"/>
                  </a:cubicBezTo>
                  <a:cubicBezTo>
                    <a:pt x="2706628" y="471948"/>
                    <a:pt x="2733513" y="484793"/>
                    <a:pt x="2733513" y="484793"/>
                  </a:cubicBezTo>
                  <a:cubicBezTo>
                    <a:pt x="2752373" y="506435"/>
                    <a:pt x="2756144" y="497779"/>
                    <a:pt x="2744828" y="510764"/>
                  </a:cubicBezTo>
                  <a:cubicBezTo>
                    <a:pt x="2751617" y="557507"/>
                    <a:pt x="2753092" y="540085"/>
                    <a:pt x="2744828" y="584349"/>
                  </a:cubicBezTo>
                  <a:cubicBezTo>
                    <a:pt x="2739479" y="612998"/>
                    <a:pt x="2754886" y="604308"/>
                    <a:pt x="2722199" y="616813"/>
                  </a:cubicBezTo>
                  <a:cubicBezTo>
                    <a:pt x="2724085" y="621141"/>
                    <a:pt x="2725368" y="625515"/>
                    <a:pt x="2727857" y="629798"/>
                  </a:cubicBezTo>
                  <a:cubicBezTo>
                    <a:pt x="2729150" y="632025"/>
                    <a:pt x="2731875" y="634097"/>
                    <a:pt x="2733513" y="636291"/>
                  </a:cubicBezTo>
                  <a:cubicBezTo>
                    <a:pt x="2735649" y="639151"/>
                    <a:pt x="2737285" y="642062"/>
                    <a:pt x="2739171" y="644948"/>
                  </a:cubicBezTo>
                  <a:cubicBezTo>
                    <a:pt x="2737285" y="652884"/>
                    <a:pt x="2742829" y="661627"/>
                    <a:pt x="2733513" y="668755"/>
                  </a:cubicBezTo>
                  <a:cubicBezTo>
                    <a:pt x="2729213" y="672045"/>
                    <a:pt x="2714349" y="669755"/>
                    <a:pt x="2705227" y="670919"/>
                  </a:cubicBezTo>
                  <a:cubicBezTo>
                    <a:pt x="2697227" y="671939"/>
                    <a:pt x="2690349" y="673976"/>
                    <a:pt x="2682598" y="675247"/>
                  </a:cubicBezTo>
                  <a:cubicBezTo>
                    <a:pt x="2677117" y="676146"/>
                    <a:pt x="2671283" y="676690"/>
                    <a:pt x="2665625" y="677412"/>
                  </a:cubicBezTo>
                  <a:cubicBezTo>
                    <a:pt x="2661853" y="681019"/>
                    <a:pt x="2654310" y="684348"/>
                    <a:pt x="2654310" y="688233"/>
                  </a:cubicBezTo>
                  <a:cubicBezTo>
                    <a:pt x="2654310" y="691459"/>
                    <a:pt x="2662302" y="693925"/>
                    <a:pt x="2665625" y="696890"/>
                  </a:cubicBezTo>
                  <a:lnTo>
                    <a:pt x="2672127" y="703234"/>
                  </a:lnTo>
                  <a:lnTo>
                    <a:pt x="2669967" y="701864"/>
                  </a:lnTo>
                  <a:cubicBezTo>
                    <a:pt x="2667346" y="700579"/>
                    <a:pt x="2673699" y="705410"/>
                    <a:pt x="2673286" y="704365"/>
                  </a:cubicBezTo>
                  <a:lnTo>
                    <a:pt x="2672127" y="703234"/>
                  </a:lnTo>
                  <a:lnTo>
                    <a:pt x="2682598" y="709875"/>
                  </a:lnTo>
                  <a:cubicBezTo>
                    <a:pt x="2686781" y="712676"/>
                    <a:pt x="2690590" y="715567"/>
                    <a:pt x="2693912" y="718532"/>
                  </a:cubicBezTo>
                  <a:cubicBezTo>
                    <a:pt x="2696261" y="720629"/>
                    <a:pt x="2696902" y="722985"/>
                    <a:pt x="2699569" y="725025"/>
                  </a:cubicBezTo>
                  <a:cubicBezTo>
                    <a:pt x="2702610" y="727352"/>
                    <a:pt x="2707843" y="729192"/>
                    <a:pt x="2710884" y="731518"/>
                  </a:cubicBezTo>
                  <a:cubicBezTo>
                    <a:pt x="2713551" y="733558"/>
                    <a:pt x="2713234" y="736113"/>
                    <a:pt x="2716542" y="738011"/>
                  </a:cubicBezTo>
                  <a:cubicBezTo>
                    <a:pt x="2720980" y="740558"/>
                    <a:pt x="2727857" y="742339"/>
                    <a:pt x="2733513" y="744503"/>
                  </a:cubicBezTo>
                  <a:cubicBezTo>
                    <a:pt x="2735400" y="756768"/>
                    <a:pt x="2735017" y="769114"/>
                    <a:pt x="2739171" y="781296"/>
                  </a:cubicBezTo>
                  <a:cubicBezTo>
                    <a:pt x="2740714" y="785820"/>
                    <a:pt x="2750486" y="794281"/>
                    <a:pt x="2750486" y="794281"/>
                  </a:cubicBezTo>
                  <a:cubicBezTo>
                    <a:pt x="2748600" y="805102"/>
                    <a:pt x="2748837" y="816009"/>
                    <a:pt x="2744828" y="826745"/>
                  </a:cubicBezTo>
                  <a:cubicBezTo>
                    <a:pt x="2743141" y="831262"/>
                    <a:pt x="2733513" y="839731"/>
                    <a:pt x="2733513" y="839731"/>
                  </a:cubicBezTo>
                  <a:cubicBezTo>
                    <a:pt x="2735400" y="846945"/>
                    <a:pt x="2735679" y="854247"/>
                    <a:pt x="2739171" y="861373"/>
                  </a:cubicBezTo>
                  <a:cubicBezTo>
                    <a:pt x="2741369" y="865857"/>
                    <a:pt x="2750486" y="874359"/>
                    <a:pt x="2750486" y="874359"/>
                  </a:cubicBezTo>
                  <a:cubicBezTo>
                    <a:pt x="2748600" y="888787"/>
                    <a:pt x="2749713" y="903318"/>
                    <a:pt x="2744828" y="917644"/>
                  </a:cubicBezTo>
                  <a:cubicBezTo>
                    <a:pt x="2743949" y="920223"/>
                    <a:pt x="2733513" y="921535"/>
                    <a:pt x="2733513" y="924137"/>
                  </a:cubicBezTo>
                  <a:cubicBezTo>
                    <a:pt x="2733513" y="975642"/>
                    <a:pt x="2708818" y="966895"/>
                    <a:pt x="2761801" y="980407"/>
                  </a:cubicBezTo>
                  <a:cubicBezTo>
                    <a:pt x="2758608" y="1018265"/>
                    <a:pt x="2769967" y="1030073"/>
                    <a:pt x="2750486" y="1056156"/>
                  </a:cubicBezTo>
                  <a:cubicBezTo>
                    <a:pt x="2748848" y="1058350"/>
                    <a:pt x="2746466" y="1060455"/>
                    <a:pt x="2744828" y="1062649"/>
                  </a:cubicBezTo>
                  <a:cubicBezTo>
                    <a:pt x="2735694" y="1074878"/>
                    <a:pt x="2745082" y="1067914"/>
                    <a:pt x="2727857" y="1077798"/>
                  </a:cubicBezTo>
                  <a:cubicBezTo>
                    <a:pt x="2729742" y="1086455"/>
                    <a:pt x="2731951" y="1095103"/>
                    <a:pt x="2733513" y="1103770"/>
                  </a:cubicBezTo>
                  <a:cubicBezTo>
                    <a:pt x="2740827" y="1144338"/>
                    <a:pt x="2728775" y="1128629"/>
                    <a:pt x="2744828" y="1147055"/>
                  </a:cubicBezTo>
                  <a:cubicBezTo>
                    <a:pt x="2719849" y="1169989"/>
                    <a:pt x="2734028" y="1180377"/>
                    <a:pt x="2665625" y="1170862"/>
                  </a:cubicBezTo>
                  <a:cubicBezTo>
                    <a:pt x="2659235" y="1169973"/>
                    <a:pt x="2658082" y="1166533"/>
                    <a:pt x="2654310" y="1164369"/>
                  </a:cubicBezTo>
                  <a:cubicBezTo>
                    <a:pt x="2650538" y="1166533"/>
                    <a:pt x="2648565" y="1169370"/>
                    <a:pt x="2642995" y="1170862"/>
                  </a:cubicBezTo>
                  <a:cubicBezTo>
                    <a:pt x="2612680" y="1178980"/>
                    <a:pt x="2600853" y="1179498"/>
                    <a:pt x="2569450" y="1181683"/>
                  </a:cubicBezTo>
                  <a:cubicBezTo>
                    <a:pt x="2558164" y="1182467"/>
                    <a:pt x="2546703" y="1182895"/>
                    <a:pt x="2535505" y="1183847"/>
                  </a:cubicBezTo>
                  <a:cubicBezTo>
                    <a:pt x="2529684" y="1184342"/>
                    <a:pt x="2524355" y="1185516"/>
                    <a:pt x="2518533" y="1186011"/>
                  </a:cubicBezTo>
                  <a:cubicBezTo>
                    <a:pt x="2458797" y="1191089"/>
                    <a:pt x="2505821" y="1185468"/>
                    <a:pt x="2467617" y="1190340"/>
                  </a:cubicBezTo>
                  <a:cubicBezTo>
                    <a:pt x="2444987" y="1189618"/>
                    <a:pt x="2422436" y="1188176"/>
                    <a:pt x="2399728" y="1188176"/>
                  </a:cubicBezTo>
                  <a:cubicBezTo>
                    <a:pt x="2386064" y="1188176"/>
                    <a:pt x="2322389" y="1191194"/>
                    <a:pt x="2303552" y="1192504"/>
                  </a:cubicBezTo>
                  <a:cubicBezTo>
                    <a:pt x="2295902" y="1193036"/>
                    <a:pt x="2288685" y="1194499"/>
                    <a:pt x="2280923" y="1194668"/>
                  </a:cubicBezTo>
                  <a:cubicBezTo>
                    <a:pt x="2222528" y="1195945"/>
                    <a:pt x="2164003" y="1196111"/>
                    <a:pt x="2105544" y="1196833"/>
                  </a:cubicBezTo>
                  <a:cubicBezTo>
                    <a:pt x="2040934" y="1196084"/>
                    <a:pt x="1959562" y="1199103"/>
                    <a:pt x="1890564" y="1192504"/>
                  </a:cubicBezTo>
                  <a:cubicBezTo>
                    <a:pt x="1884778" y="1191951"/>
                    <a:pt x="1879249" y="1191061"/>
                    <a:pt x="1873591" y="1190340"/>
                  </a:cubicBezTo>
                  <a:cubicBezTo>
                    <a:pt x="1864162" y="1191061"/>
                    <a:pt x="1854308" y="1191213"/>
                    <a:pt x="1845304" y="1192504"/>
                  </a:cubicBezTo>
                  <a:cubicBezTo>
                    <a:pt x="1838938" y="1193418"/>
                    <a:pt x="1834891" y="1196148"/>
                    <a:pt x="1828332" y="1196833"/>
                  </a:cubicBezTo>
                  <a:cubicBezTo>
                    <a:pt x="1813663" y="1198363"/>
                    <a:pt x="1798159" y="1198275"/>
                    <a:pt x="1783073" y="1198997"/>
                  </a:cubicBezTo>
                  <a:cubicBezTo>
                    <a:pt x="1760443" y="1198275"/>
                    <a:pt x="1737583" y="1198261"/>
                    <a:pt x="1715184" y="1196833"/>
                  </a:cubicBezTo>
                  <a:cubicBezTo>
                    <a:pt x="1703419" y="1196082"/>
                    <a:pt x="1681240" y="1192504"/>
                    <a:pt x="1681240" y="1192504"/>
                  </a:cubicBezTo>
                  <a:cubicBezTo>
                    <a:pt x="1658610" y="1193225"/>
                    <a:pt x="1635859" y="1193520"/>
                    <a:pt x="1613351" y="1194668"/>
                  </a:cubicBezTo>
                  <a:cubicBezTo>
                    <a:pt x="1607440" y="1194969"/>
                    <a:pt x="1602228" y="1196385"/>
                    <a:pt x="1596379" y="1196833"/>
                  </a:cubicBezTo>
                  <a:cubicBezTo>
                    <a:pt x="1583304" y="1197833"/>
                    <a:pt x="1569978" y="1198275"/>
                    <a:pt x="1556777" y="1198997"/>
                  </a:cubicBezTo>
                  <a:cubicBezTo>
                    <a:pt x="1485117" y="1198275"/>
                    <a:pt x="1413482" y="1196833"/>
                    <a:pt x="1341797" y="1196833"/>
                  </a:cubicBezTo>
                  <a:cubicBezTo>
                    <a:pt x="1077367" y="1196833"/>
                    <a:pt x="1381891" y="1202317"/>
                    <a:pt x="1138131" y="1196833"/>
                  </a:cubicBezTo>
                  <a:cubicBezTo>
                    <a:pt x="1136245" y="1194668"/>
                    <a:pt x="1134112" y="1192533"/>
                    <a:pt x="1132474" y="1190340"/>
                  </a:cubicBezTo>
                  <a:cubicBezTo>
                    <a:pt x="1130338" y="1187479"/>
                    <a:pt x="1134440" y="1182266"/>
                    <a:pt x="1126816" y="1181683"/>
                  </a:cubicBezTo>
                  <a:cubicBezTo>
                    <a:pt x="1117570" y="1180975"/>
                    <a:pt x="1111859" y="1186079"/>
                    <a:pt x="1104186" y="1188176"/>
                  </a:cubicBezTo>
                  <a:cubicBezTo>
                    <a:pt x="1098654" y="1189688"/>
                    <a:pt x="1093296" y="1191341"/>
                    <a:pt x="1087215" y="1192504"/>
                  </a:cubicBezTo>
                  <a:cubicBezTo>
                    <a:pt x="1073291" y="1195167"/>
                    <a:pt x="1049327" y="1196002"/>
                    <a:pt x="1036298" y="1196833"/>
                  </a:cubicBezTo>
                  <a:cubicBezTo>
                    <a:pt x="964637" y="1196111"/>
                    <a:pt x="892829" y="1196577"/>
                    <a:pt x="821317" y="1194668"/>
                  </a:cubicBezTo>
                  <a:cubicBezTo>
                    <a:pt x="811187" y="1194398"/>
                    <a:pt x="802665" y="1191568"/>
                    <a:pt x="793031" y="1190340"/>
                  </a:cubicBezTo>
                  <a:cubicBezTo>
                    <a:pt x="785654" y="1189399"/>
                    <a:pt x="777878" y="1188993"/>
                    <a:pt x="770401" y="1188176"/>
                  </a:cubicBezTo>
                  <a:cubicBezTo>
                    <a:pt x="764667" y="1187549"/>
                    <a:pt x="759086" y="1186733"/>
                    <a:pt x="753428" y="1186011"/>
                  </a:cubicBezTo>
                  <a:cubicBezTo>
                    <a:pt x="734570" y="1186733"/>
                    <a:pt x="715322" y="1186545"/>
                    <a:pt x="696855" y="1188176"/>
                  </a:cubicBezTo>
                  <a:cubicBezTo>
                    <a:pt x="690230" y="1188760"/>
                    <a:pt x="686096" y="1191448"/>
                    <a:pt x="679883" y="1192504"/>
                  </a:cubicBezTo>
                  <a:cubicBezTo>
                    <a:pt x="668984" y="1194357"/>
                    <a:pt x="657012" y="1195138"/>
                    <a:pt x="645939" y="1196833"/>
                  </a:cubicBezTo>
                  <a:cubicBezTo>
                    <a:pt x="576059" y="1207526"/>
                    <a:pt x="660950" y="1196362"/>
                    <a:pt x="606336" y="1203325"/>
                  </a:cubicBezTo>
                  <a:cubicBezTo>
                    <a:pt x="595022" y="1202604"/>
                    <a:pt x="581727" y="1203712"/>
                    <a:pt x="572392" y="1201161"/>
                  </a:cubicBezTo>
                  <a:cubicBezTo>
                    <a:pt x="566065" y="1199432"/>
                    <a:pt x="574411" y="1192978"/>
                    <a:pt x="566735" y="1192504"/>
                  </a:cubicBezTo>
                  <a:cubicBezTo>
                    <a:pt x="510853" y="1189056"/>
                    <a:pt x="453588" y="1191061"/>
                    <a:pt x="397014" y="1190340"/>
                  </a:cubicBezTo>
                  <a:cubicBezTo>
                    <a:pt x="385699" y="1189618"/>
                    <a:pt x="374318" y="1189036"/>
                    <a:pt x="363069" y="1188176"/>
                  </a:cubicBezTo>
                  <a:cubicBezTo>
                    <a:pt x="355445" y="1187592"/>
                    <a:pt x="348215" y="1186011"/>
                    <a:pt x="340440" y="1186011"/>
                  </a:cubicBezTo>
                  <a:cubicBezTo>
                    <a:pt x="319610" y="1186011"/>
                    <a:pt x="298952" y="1187454"/>
                    <a:pt x="278208" y="1188176"/>
                  </a:cubicBezTo>
                  <a:cubicBezTo>
                    <a:pt x="270665" y="1189618"/>
                    <a:pt x="263849" y="1193137"/>
                    <a:pt x="255578" y="1192504"/>
                  </a:cubicBezTo>
                  <a:cubicBezTo>
                    <a:pt x="249730" y="1192057"/>
                    <a:pt x="251369" y="1188224"/>
                    <a:pt x="249922" y="1186011"/>
                  </a:cubicBezTo>
                  <a:cubicBezTo>
                    <a:pt x="247590" y="1182442"/>
                    <a:pt x="253331" y="1176414"/>
                    <a:pt x="244264" y="1175190"/>
                  </a:cubicBezTo>
                  <a:cubicBezTo>
                    <a:pt x="215755" y="1171341"/>
                    <a:pt x="183918" y="1173747"/>
                    <a:pt x="153746" y="1173026"/>
                  </a:cubicBezTo>
                  <a:cubicBezTo>
                    <a:pt x="128340" y="1163307"/>
                    <a:pt x="144365" y="1167501"/>
                    <a:pt x="102830" y="1162205"/>
                  </a:cubicBezTo>
                  <a:lnTo>
                    <a:pt x="85857" y="1160040"/>
                  </a:lnTo>
                  <a:cubicBezTo>
                    <a:pt x="83972" y="1157876"/>
                    <a:pt x="80200" y="1155829"/>
                    <a:pt x="80200" y="1153548"/>
                  </a:cubicBezTo>
                  <a:cubicBezTo>
                    <a:pt x="80200" y="1129784"/>
                    <a:pt x="81261" y="1130280"/>
                    <a:pt x="91515" y="1114591"/>
                  </a:cubicBezTo>
                  <a:cubicBezTo>
                    <a:pt x="79170" y="1100424"/>
                    <a:pt x="96315" y="1114329"/>
                    <a:pt x="68885" y="1105934"/>
                  </a:cubicBezTo>
                  <a:cubicBezTo>
                    <a:pt x="63575" y="1104309"/>
                    <a:pt x="61342" y="1101605"/>
                    <a:pt x="57571" y="1099441"/>
                  </a:cubicBezTo>
                  <a:cubicBezTo>
                    <a:pt x="59456" y="1093670"/>
                    <a:pt x="63227" y="1087943"/>
                    <a:pt x="63227" y="1082127"/>
                  </a:cubicBezTo>
                  <a:cubicBezTo>
                    <a:pt x="63227" y="1073440"/>
                    <a:pt x="60387" y="1064776"/>
                    <a:pt x="57571" y="1056156"/>
                  </a:cubicBezTo>
                  <a:cubicBezTo>
                    <a:pt x="56151" y="1051810"/>
                    <a:pt x="50012" y="1045317"/>
                    <a:pt x="46256" y="1041006"/>
                  </a:cubicBezTo>
                  <a:cubicBezTo>
                    <a:pt x="48141" y="1022249"/>
                    <a:pt x="47030" y="1003414"/>
                    <a:pt x="51913" y="984736"/>
                  </a:cubicBezTo>
                  <a:cubicBezTo>
                    <a:pt x="52751" y="981526"/>
                    <a:pt x="61761" y="979256"/>
                    <a:pt x="63227" y="976079"/>
                  </a:cubicBezTo>
                  <a:cubicBezTo>
                    <a:pt x="67500" y="966816"/>
                    <a:pt x="66013" y="957285"/>
                    <a:pt x="68885" y="947943"/>
                  </a:cubicBezTo>
                  <a:cubicBezTo>
                    <a:pt x="72508" y="936162"/>
                    <a:pt x="73449" y="942286"/>
                    <a:pt x="85857" y="932794"/>
                  </a:cubicBezTo>
                  <a:cubicBezTo>
                    <a:pt x="96872" y="924366"/>
                    <a:pt x="86290" y="927357"/>
                    <a:pt x="97172" y="917644"/>
                  </a:cubicBezTo>
                  <a:cubicBezTo>
                    <a:pt x="99850" y="915253"/>
                    <a:pt x="104715" y="913315"/>
                    <a:pt x="108486" y="911151"/>
                  </a:cubicBezTo>
                  <a:cubicBezTo>
                    <a:pt x="107669" y="909588"/>
                    <a:pt x="102144" y="896691"/>
                    <a:pt x="97172" y="893837"/>
                  </a:cubicBezTo>
                  <a:cubicBezTo>
                    <a:pt x="92734" y="891290"/>
                    <a:pt x="85857" y="889509"/>
                    <a:pt x="80200" y="887344"/>
                  </a:cubicBezTo>
                  <a:cubicBezTo>
                    <a:pt x="76429" y="864980"/>
                    <a:pt x="70080" y="842658"/>
                    <a:pt x="68885" y="820252"/>
                  </a:cubicBezTo>
                  <a:cubicBezTo>
                    <a:pt x="68192" y="807250"/>
                    <a:pt x="75958" y="794290"/>
                    <a:pt x="74542" y="781296"/>
                  </a:cubicBezTo>
                  <a:cubicBezTo>
                    <a:pt x="74205" y="778194"/>
                    <a:pt x="55576" y="760992"/>
                    <a:pt x="51913" y="757489"/>
                  </a:cubicBezTo>
                  <a:cubicBezTo>
                    <a:pt x="43957" y="736185"/>
                    <a:pt x="40598" y="730299"/>
                    <a:pt x="40598" y="703383"/>
                  </a:cubicBezTo>
                  <a:cubicBezTo>
                    <a:pt x="40598" y="699704"/>
                    <a:pt x="42880" y="696005"/>
                    <a:pt x="46256" y="692561"/>
                  </a:cubicBezTo>
                  <a:cubicBezTo>
                    <a:pt x="48643" y="690126"/>
                    <a:pt x="53799" y="688233"/>
                    <a:pt x="57571" y="686069"/>
                  </a:cubicBezTo>
                  <a:cubicBezTo>
                    <a:pt x="53134" y="682674"/>
                    <a:pt x="42937" y="673978"/>
                    <a:pt x="34941" y="670919"/>
                  </a:cubicBezTo>
                  <a:cubicBezTo>
                    <a:pt x="30134" y="669080"/>
                    <a:pt x="23626" y="668033"/>
                    <a:pt x="17968" y="666590"/>
                  </a:cubicBezTo>
                  <a:cubicBezTo>
                    <a:pt x="-8060" y="651655"/>
                    <a:pt x="-3825" y="657150"/>
                    <a:pt x="17968" y="625470"/>
                  </a:cubicBezTo>
                  <a:cubicBezTo>
                    <a:pt x="20004" y="622509"/>
                    <a:pt x="29283" y="621141"/>
                    <a:pt x="34941" y="618977"/>
                  </a:cubicBezTo>
                  <a:cubicBezTo>
                    <a:pt x="53654" y="597499"/>
                    <a:pt x="22258" y="630307"/>
                    <a:pt x="57571" y="605991"/>
                  </a:cubicBezTo>
                  <a:cubicBezTo>
                    <a:pt x="63363" y="602003"/>
                    <a:pt x="68885" y="593006"/>
                    <a:pt x="68885" y="593006"/>
                  </a:cubicBezTo>
                  <a:cubicBezTo>
                    <a:pt x="66999" y="584349"/>
                    <a:pt x="65487" y="575678"/>
                    <a:pt x="63227" y="567035"/>
                  </a:cubicBezTo>
                  <a:cubicBezTo>
                    <a:pt x="60493" y="556574"/>
                    <a:pt x="56792" y="547002"/>
                    <a:pt x="51913" y="536735"/>
                  </a:cubicBezTo>
                  <a:cubicBezTo>
                    <a:pt x="50193" y="533116"/>
                    <a:pt x="48141" y="529521"/>
                    <a:pt x="46256" y="525914"/>
                  </a:cubicBezTo>
                  <a:cubicBezTo>
                    <a:pt x="44369" y="513650"/>
                    <a:pt x="45361" y="501271"/>
                    <a:pt x="40598" y="489121"/>
                  </a:cubicBezTo>
                  <a:cubicBezTo>
                    <a:pt x="39589" y="486549"/>
                    <a:pt x="29898" y="485219"/>
                    <a:pt x="29283" y="482629"/>
                  </a:cubicBezTo>
                  <a:cubicBezTo>
                    <a:pt x="26999" y="473016"/>
                    <a:pt x="33539" y="466924"/>
                    <a:pt x="40598" y="458822"/>
                  </a:cubicBezTo>
                  <a:cubicBezTo>
                    <a:pt x="42484" y="453051"/>
                    <a:pt x="42255" y="447119"/>
                    <a:pt x="46256" y="441508"/>
                  </a:cubicBezTo>
                  <a:cubicBezTo>
                    <a:pt x="48045" y="438998"/>
                    <a:pt x="57571" y="437617"/>
                    <a:pt x="57571" y="435016"/>
                  </a:cubicBezTo>
                  <a:cubicBezTo>
                    <a:pt x="57571" y="429763"/>
                    <a:pt x="49585" y="424960"/>
                    <a:pt x="46256" y="419865"/>
                  </a:cubicBezTo>
                  <a:cubicBezTo>
                    <a:pt x="36469" y="404889"/>
                    <a:pt x="47908" y="413239"/>
                    <a:pt x="29283" y="402552"/>
                  </a:cubicBezTo>
                  <a:cubicBezTo>
                    <a:pt x="27398" y="399666"/>
                    <a:pt x="26689" y="396628"/>
                    <a:pt x="23626" y="393895"/>
                  </a:cubicBezTo>
                  <a:cubicBezTo>
                    <a:pt x="20948" y="391504"/>
                    <a:pt x="15353" y="389728"/>
                    <a:pt x="12311" y="387402"/>
                  </a:cubicBezTo>
                  <a:cubicBezTo>
                    <a:pt x="9645" y="385361"/>
                    <a:pt x="8540" y="383073"/>
                    <a:pt x="6654" y="380909"/>
                  </a:cubicBezTo>
                  <a:cubicBezTo>
                    <a:pt x="8540" y="373695"/>
                    <a:pt x="9430" y="366432"/>
                    <a:pt x="12311" y="359266"/>
                  </a:cubicBezTo>
                  <a:cubicBezTo>
                    <a:pt x="13218" y="357011"/>
                    <a:pt x="16399" y="354975"/>
                    <a:pt x="17968" y="352774"/>
                  </a:cubicBezTo>
                  <a:cubicBezTo>
                    <a:pt x="22059" y="347034"/>
                    <a:pt x="25511" y="341231"/>
                    <a:pt x="29283" y="335460"/>
                  </a:cubicBezTo>
                  <a:cubicBezTo>
                    <a:pt x="33055" y="303718"/>
                    <a:pt x="33555" y="271893"/>
                    <a:pt x="40598" y="240233"/>
                  </a:cubicBezTo>
                  <a:cubicBezTo>
                    <a:pt x="41174" y="237641"/>
                    <a:pt x="48539" y="235998"/>
                    <a:pt x="51913" y="233740"/>
                  </a:cubicBezTo>
                  <a:cubicBezTo>
                    <a:pt x="56096" y="230938"/>
                    <a:pt x="59456" y="227968"/>
                    <a:pt x="63227" y="225083"/>
                  </a:cubicBezTo>
                  <a:cubicBezTo>
                    <a:pt x="61342" y="218590"/>
                    <a:pt x="62971" y="211802"/>
                    <a:pt x="57571" y="205604"/>
                  </a:cubicBezTo>
                  <a:cubicBezTo>
                    <a:pt x="53270" y="200669"/>
                    <a:pt x="34941" y="192619"/>
                    <a:pt x="34941" y="192619"/>
                  </a:cubicBezTo>
                  <a:cubicBezTo>
                    <a:pt x="36826" y="184683"/>
                    <a:pt x="37845" y="176711"/>
                    <a:pt x="40598" y="168812"/>
                  </a:cubicBezTo>
                  <a:cubicBezTo>
                    <a:pt x="42807" y="162473"/>
                    <a:pt x="47552" y="159502"/>
                    <a:pt x="51913" y="153663"/>
                  </a:cubicBezTo>
                  <a:cubicBezTo>
                    <a:pt x="54048" y="150802"/>
                    <a:pt x="55684" y="147891"/>
                    <a:pt x="57571" y="145006"/>
                  </a:cubicBezTo>
                  <a:cubicBezTo>
                    <a:pt x="54615" y="105432"/>
                    <a:pt x="67581" y="89152"/>
                    <a:pt x="46256" y="60599"/>
                  </a:cubicBezTo>
                  <a:cubicBezTo>
                    <a:pt x="44618" y="58406"/>
                    <a:pt x="42484" y="56271"/>
                    <a:pt x="40598" y="54107"/>
                  </a:cubicBezTo>
                  <a:cubicBezTo>
                    <a:pt x="44369" y="49778"/>
                    <a:pt x="45297" y="44918"/>
                    <a:pt x="51913" y="41121"/>
                  </a:cubicBezTo>
                  <a:cubicBezTo>
                    <a:pt x="61447" y="35650"/>
                    <a:pt x="65539" y="34535"/>
                    <a:pt x="68885" y="28136"/>
                  </a:cubicBezTo>
                  <a:cubicBezTo>
                    <a:pt x="69625" y="26721"/>
                    <a:pt x="33056" y="12264"/>
                    <a:pt x="80200" y="8657"/>
                  </a:cubicBezTo>
                  <a:cubicBezTo>
                    <a:pt x="127344" y="5050"/>
                    <a:pt x="261347" y="8346"/>
                    <a:pt x="351755" y="6493"/>
                  </a:cubicBezTo>
                  <a:cubicBezTo>
                    <a:pt x="413196" y="5234"/>
                    <a:pt x="412914" y="3609"/>
                    <a:pt x="400394" y="2447"/>
                  </a:cubicBezTo>
                  <a:lnTo>
                    <a:pt x="389453" y="1723"/>
                  </a:lnTo>
                  <a:lnTo>
                    <a:pt x="402340" y="2230"/>
                  </a:lnTo>
                  <a:cubicBezTo>
                    <a:pt x="416612" y="2746"/>
                    <a:pt x="436855" y="3435"/>
                    <a:pt x="464902" y="4329"/>
                  </a:cubicBezTo>
                  <a:cubicBezTo>
                    <a:pt x="474331" y="5050"/>
                    <a:pt x="483912" y="5525"/>
                    <a:pt x="493189" y="6493"/>
                  </a:cubicBezTo>
                  <a:cubicBezTo>
                    <a:pt x="504695" y="7694"/>
                    <a:pt x="527133" y="10822"/>
                    <a:pt x="527133" y="10822"/>
                  </a:cubicBezTo>
                  <a:cubicBezTo>
                    <a:pt x="570507" y="10100"/>
                    <a:pt x="613839" y="8657"/>
                    <a:pt x="657253" y="8657"/>
                  </a:cubicBezTo>
                  <a:cubicBezTo>
                    <a:pt x="696904" y="8657"/>
                    <a:pt x="722782" y="10671"/>
                    <a:pt x="759086" y="12986"/>
                  </a:cubicBezTo>
                  <a:lnTo>
                    <a:pt x="883549" y="10822"/>
                  </a:lnTo>
                  <a:cubicBezTo>
                    <a:pt x="911895" y="10144"/>
                    <a:pt x="945422" y="8685"/>
                    <a:pt x="974067" y="6493"/>
                  </a:cubicBezTo>
                  <a:cubicBezTo>
                    <a:pt x="991819" y="5135"/>
                    <a:pt x="997498" y="4227"/>
                    <a:pt x="1013668" y="2165"/>
                  </a:cubicBezTo>
                  <a:lnTo>
                    <a:pt x="1138131" y="4329"/>
                  </a:lnTo>
                  <a:lnTo>
                    <a:pt x="1539806" y="8657"/>
                  </a:lnTo>
                  <a:cubicBezTo>
                    <a:pt x="1596379" y="10100"/>
                    <a:pt x="1653060" y="11022"/>
                    <a:pt x="1709527" y="12986"/>
                  </a:cubicBezTo>
                  <a:cubicBezTo>
                    <a:pt x="1715466" y="13192"/>
                    <a:pt x="1720842" y="15872"/>
                    <a:pt x="1726499" y="15150"/>
                  </a:cubicBezTo>
                  <a:cubicBezTo>
                    <a:pt x="1734089" y="14182"/>
                    <a:pt x="1735642" y="9288"/>
                    <a:pt x="1743472" y="8657"/>
                  </a:cubicBezTo>
                  <a:cubicBezTo>
                    <a:pt x="1773055" y="6275"/>
                    <a:pt x="1803817" y="7214"/>
                    <a:pt x="1833990" y="6493"/>
                  </a:cubicBezTo>
                  <a:cubicBezTo>
                    <a:pt x="1862276" y="7214"/>
                    <a:pt x="1890674" y="7460"/>
                    <a:pt x="1918850" y="8657"/>
                  </a:cubicBezTo>
                  <a:cubicBezTo>
                    <a:pt x="1924778" y="8909"/>
                    <a:pt x="1929940" y="11197"/>
                    <a:pt x="1935823" y="10822"/>
                  </a:cubicBezTo>
                  <a:cubicBezTo>
                    <a:pt x="1942530" y="10394"/>
                    <a:pt x="1946344" y="7316"/>
                    <a:pt x="1952794" y="6493"/>
                  </a:cubicBezTo>
                  <a:cubicBezTo>
                    <a:pt x="1969288" y="4390"/>
                    <a:pt x="1986844" y="3778"/>
                    <a:pt x="2003711" y="2165"/>
                  </a:cubicBezTo>
                  <a:cubicBezTo>
                    <a:pt x="2009496" y="1611"/>
                    <a:pt x="2015026" y="722"/>
                    <a:pt x="2020683" y="0"/>
                  </a:cubicBezTo>
                  <a:close/>
                </a:path>
              </a:pathLst>
            </a:custGeom>
          </p:spPr>
        </p:pic>
        <p:pic>
          <p:nvPicPr>
            <p:cNvPr id="68" name="图片 67" descr="图片包含 桌子, 游戏机, 电脑, 躺&#10;&#10;描述已自动生成">
              <a:extLst>
                <a:ext uri="{FF2B5EF4-FFF2-40B4-BE49-F238E27FC236}">
                  <a16:creationId xmlns:a16="http://schemas.microsoft.com/office/drawing/2014/main" xmlns="" id="{DB5465DF-09EB-4E78-B9B7-FCD7DF2EB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514" y="-1272177"/>
              <a:ext cx="1059954" cy="1059954"/>
            </a:xfrm>
            <a:prstGeom prst="rect">
              <a:avLst/>
            </a:prstGeom>
          </p:spPr>
        </p:pic>
        <p:pic>
          <p:nvPicPr>
            <p:cNvPr id="70" name="图片 69" descr="图片包含 室内, 椅子, 床, 桌子&#10;&#10;描述已自动生成">
              <a:extLst>
                <a:ext uri="{FF2B5EF4-FFF2-40B4-BE49-F238E27FC236}">
                  <a16:creationId xmlns:a16="http://schemas.microsoft.com/office/drawing/2014/main" xmlns="" id="{CA0D9E7D-CFCD-47B7-AAF9-387110717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988" y="-566173"/>
              <a:ext cx="1839838" cy="1839838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xmlns="" id="{D01EC2E3-C0FD-42B5-B243-F5ECAC5FAC15}"/>
              </a:ext>
            </a:extLst>
          </p:cNvPr>
          <p:cNvGrpSpPr/>
          <p:nvPr/>
        </p:nvGrpSpPr>
        <p:grpSpPr>
          <a:xfrm rot="19800000">
            <a:off x="3983368" y="-1101303"/>
            <a:ext cx="3036071" cy="3036071"/>
            <a:chOff x="4502407" y="-1518036"/>
            <a:chExt cx="3036071" cy="3036071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xmlns="" id="{1B78D5AF-4BA0-4BD1-801A-F5098832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02407" y="-1518036"/>
              <a:ext cx="3036071" cy="3036071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xmlns="" id="{B6A5D866-1AED-45E9-8088-A5C6CECF6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5981425" y="-1518036"/>
              <a:ext cx="1557053" cy="3036070"/>
            </a:xfrm>
            <a:custGeom>
              <a:avLst/>
              <a:gdLst>
                <a:gd name="connsiteX0" fmla="*/ 1143829 w 1557053"/>
                <a:gd name="connsiteY0" fmla="*/ 1661443 h 3036070"/>
                <a:gd name="connsiteX1" fmla="*/ 1142715 w 1557053"/>
                <a:gd name="connsiteY1" fmla="*/ 1662186 h 3036070"/>
                <a:gd name="connsiteX2" fmla="*/ 1143020 w 1557053"/>
                <a:gd name="connsiteY2" fmla="*/ 1661967 h 3036070"/>
                <a:gd name="connsiteX3" fmla="*/ 1143829 w 1557053"/>
                <a:gd name="connsiteY3" fmla="*/ 1661443 h 3036070"/>
                <a:gd name="connsiteX4" fmla="*/ 0 w 1557053"/>
                <a:gd name="connsiteY4" fmla="*/ 0 h 3036070"/>
                <a:gd name="connsiteX5" fmla="*/ 1511921 w 1557053"/>
                <a:gd name="connsiteY5" fmla="*/ 0 h 3036070"/>
                <a:gd name="connsiteX6" fmla="*/ 1432940 w 1557053"/>
                <a:gd name="connsiteY6" fmla="*/ 185538 h 3036070"/>
                <a:gd name="connsiteX7" fmla="*/ 1410374 w 1557053"/>
                <a:gd name="connsiteY7" fmla="*/ 202405 h 3036070"/>
                <a:gd name="connsiteX8" fmla="*/ 1399091 w 1557053"/>
                <a:gd name="connsiteY8" fmla="*/ 219272 h 3036070"/>
                <a:gd name="connsiteX9" fmla="*/ 1365242 w 1557053"/>
                <a:gd name="connsiteY9" fmla="*/ 253006 h 3036070"/>
                <a:gd name="connsiteX10" fmla="*/ 1342676 w 1557053"/>
                <a:gd name="connsiteY10" fmla="*/ 342964 h 3036070"/>
                <a:gd name="connsiteX11" fmla="*/ 1320110 w 1557053"/>
                <a:gd name="connsiteY11" fmla="*/ 359831 h 3036070"/>
                <a:gd name="connsiteX12" fmla="*/ 1308827 w 1557053"/>
                <a:gd name="connsiteY12" fmla="*/ 382320 h 3036070"/>
                <a:gd name="connsiteX13" fmla="*/ 1297544 w 1557053"/>
                <a:gd name="connsiteY13" fmla="*/ 399187 h 3036070"/>
                <a:gd name="connsiteX14" fmla="*/ 1286261 w 1557053"/>
                <a:gd name="connsiteY14" fmla="*/ 427299 h 3036070"/>
                <a:gd name="connsiteX15" fmla="*/ 1263695 w 1557053"/>
                <a:gd name="connsiteY15" fmla="*/ 461033 h 3036070"/>
                <a:gd name="connsiteX16" fmla="*/ 1252412 w 1557053"/>
                <a:gd name="connsiteY16" fmla="*/ 483522 h 3036070"/>
                <a:gd name="connsiteX17" fmla="*/ 1240346 w 1557053"/>
                <a:gd name="connsiteY17" fmla="*/ 502250 h 3036070"/>
                <a:gd name="connsiteX18" fmla="*/ 1242138 w 1557053"/>
                <a:gd name="connsiteY18" fmla="*/ 498187 h 3036070"/>
                <a:gd name="connsiteX19" fmla="*/ 1243700 w 1557053"/>
                <a:gd name="connsiteY19" fmla="*/ 495009 h 3036070"/>
                <a:gd name="connsiteX20" fmla="*/ 1242217 w 1557053"/>
                <a:gd name="connsiteY20" fmla="*/ 498009 h 3036070"/>
                <a:gd name="connsiteX21" fmla="*/ 1242138 w 1557053"/>
                <a:gd name="connsiteY21" fmla="*/ 498187 h 3036070"/>
                <a:gd name="connsiteX22" fmla="*/ 1239616 w 1557053"/>
                <a:gd name="connsiteY22" fmla="*/ 503318 h 3036070"/>
                <a:gd name="connsiteX23" fmla="*/ 1229846 w 1557053"/>
                <a:gd name="connsiteY23" fmla="*/ 522879 h 3036070"/>
                <a:gd name="connsiteX24" fmla="*/ 1248120 w 1557053"/>
                <a:gd name="connsiteY24" fmla="*/ 632992 h 3036070"/>
                <a:gd name="connsiteX25" fmla="*/ 1248248 w 1557053"/>
                <a:gd name="connsiteY25" fmla="*/ 637492 h 3036070"/>
                <a:gd name="connsiteX26" fmla="*/ 1248223 w 1557053"/>
                <a:gd name="connsiteY26" fmla="*/ 637492 h 3036070"/>
                <a:gd name="connsiteX27" fmla="*/ 1248264 w 1557053"/>
                <a:gd name="connsiteY27" fmla="*/ 638048 h 3036070"/>
                <a:gd name="connsiteX28" fmla="*/ 1248248 w 1557053"/>
                <a:gd name="connsiteY28" fmla="*/ 637492 h 3036070"/>
                <a:gd name="connsiteX29" fmla="*/ 1249666 w 1557053"/>
                <a:gd name="connsiteY29" fmla="*/ 637454 h 3036070"/>
                <a:gd name="connsiteX30" fmla="*/ 1263695 w 1557053"/>
                <a:gd name="connsiteY30" fmla="*/ 663438 h 3036070"/>
                <a:gd name="connsiteX31" fmla="*/ 1274978 w 1557053"/>
                <a:gd name="connsiteY31" fmla="*/ 691550 h 3036070"/>
                <a:gd name="connsiteX32" fmla="*/ 1297544 w 1557053"/>
                <a:gd name="connsiteY32" fmla="*/ 708416 h 3036070"/>
                <a:gd name="connsiteX33" fmla="*/ 1241129 w 1557053"/>
                <a:gd name="connsiteY33" fmla="*/ 742151 h 3036070"/>
                <a:gd name="connsiteX34" fmla="*/ 1229846 w 1557053"/>
                <a:gd name="connsiteY34" fmla="*/ 770262 h 3036070"/>
                <a:gd name="connsiteX35" fmla="*/ 1218563 w 1557053"/>
                <a:gd name="connsiteY35" fmla="*/ 792752 h 3036070"/>
                <a:gd name="connsiteX36" fmla="*/ 1195997 w 1557053"/>
                <a:gd name="connsiteY36" fmla="*/ 815242 h 3036070"/>
                <a:gd name="connsiteX37" fmla="*/ 1184714 w 1557053"/>
                <a:gd name="connsiteY37" fmla="*/ 832108 h 3036070"/>
                <a:gd name="connsiteX38" fmla="*/ 1195997 w 1557053"/>
                <a:gd name="connsiteY38" fmla="*/ 899576 h 3036070"/>
                <a:gd name="connsiteX39" fmla="*/ 1218563 w 1557053"/>
                <a:gd name="connsiteY39" fmla="*/ 1045757 h 3036070"/>
                <a:gd name="connsiteX40" fmla="*/ 1229846 w 1557053"/>
                <a:gd name="connsiteY40" fmla="*/ 1101981 h 3036070"/>
                <a:gd name="connsiteX41" fmla="*/ 1241129 w 1557053"/>
                <a:gd name="connsiteY41" fmla="*/ 1124471 h 3036070"/>
                <a:gd name="connsiteX42" fmla="*/ 1252412 w 1557053"/>
                <a:gd name="connsiteY42" fmla="*/ 1191939 h 3036070"/>
                <a:gd name="connsiteX43" fmla="*/ 1229846 w 1557053"/>
                <a:gd name="connsiteY43" fmla="*/ 1265030 h 3036070"/>
                <a:gd name="connsiteX44" fmla="*/ 1207280 w 1557053"/>
                <a:gd name="connsiteY44" fmla="*/ 1281896 h 3036070"/>
                <a:gd name="connsiteX45" fmla="*/ 1195997 w 1557053"/>
                <a:gd name="connsiteY45" fmla="*/ 1298764 h 3036070"/>
                <a:gd name="connsiteX46" fmla="*/ 1218563 w 1557053"/>
                <a:gd name="connsiteY46" fmla="*/ 1394343 h 3036070"/>
                <a:gd name="connsiteX47" fmla="*/ 1207280 w 1557053"/>
                <a:gd name="connsiteY47" fmla="*/ 1416833 h 3036070"/>
                <a:gd name="connsiteX48" fmla="*/ 1195997 w 1557053"/>
                <a:gd name="connsiteY48" fmla="*/ 1478679 h 3036070"/>
                <a:gd name="connsiteX49" fmla="*/ 1184714 w 1557053"/>
                <a:gd name="connsiteY49" fmla="*/ 1501168 h 3036070"/>
                <a:gd name="connsiteX50" fmla="*/ 1173431 w 1557053"/>
                <a:gd name="connsiteY50" fmla="*/ 1630482 h 3036070"/>
                <a:gd name="connsiteX51" fmla="*/ 1150865 w 1557053"/>
                <a:gd name="connsiteY51" fmla="*/ 1647350 h 3036070"/>
                <a:gd name="connsiteX52" fmla="*/ 1140675 w 1557053"/>
                <a:gd name="connsiteY52" fmla="*/ 1663547 h 3036070"/>
                <a:gd name="connsiteX53" fmla="*/ 1142715 w 1557053"/>
                <a:gd name="connsiteY53" fmla="*/ 1662186 h 3036070"/>
                <a:gd name="connsiteX54" fmla="*/ 1135123 w 1557053"/>
                <a:gd name="connsiteY54" fmla="*/ 1667665 h 3036070"/>
                <a:gd name="connsiteX55" fmla="*/ 1117016 w 1557053"/>
                <a:gd name="connsiteY55" fmla="*/ 1681083 h 3036070"/>
                <a:gd name="connsiteX56" fmla="*/ 1094450 w 1557053"/>
                <a:gd name="connsiteY56" fmla="*/ 1720439 h 3036070"/>
                <a:gd name="connsiteX57" fmla="*/ 1060602 w 1557053"/>
                <a:gd name="connsiteY57" fmla="*/ 1737307 h 3036070"/>
                <a:gd name="connsiteX58" fmla="*/ 1038036 w 1557053"/>
                <a:gd name="connsiteY58" fmla="*/ 1771041 h 3036070"/>
                <a:gd name="connsiteX59" fmla="*/ 1026753 w 1557053"/>
                <a:gd name="connsiteY59" fmla="*/ 1827265 h 3036070"/>
                <a:gd name="connsiteX60" fmla="*/ 981621 w 1557053"/>
                <a:gd name="connsiteY60" fmla="*/ 1860999 h 3036070"/>
                <a:gd name="connsiteX61" fmla="*/ 970338 w 1557053"/>
                <a:gd name="connsiteY61" fmla="*/ 1877866 h 3036070"/>
                <a:gd name="connsiteX62" fmla="*/ 936489 w 1557053"/>
                <a:gd name="connsiteY62" fmla="*/ 1911600 h 3036070"/>
                <a:gd name="connsiteX63" fmla="*/ 936489 w 1557053"/>
                <a:gd name="connsiteY63" fmla="*/ 1967823 h 3036070"/>
                <a:gd name="connsiteX64" fmla="*/ 947772 w 1557053"/>
                <a:gd name="connsiteY64" fmla="*/ 2226452 h 3036070"/>
                <a:gd name="connsiteX65" fmla="*/ 992904 w 1557053"/>
                <a:gd name="connsiteY65" fmla="*/ 2260186 h 3036070"/>
                <a:gd name="connsiteX66" fmla="*/ 1049319 w 1557053"/>
                <a:gd name="connsiteY66" fmla="*/ 2310787 h 3036070"/>
                <a:gd name="connsiteX67" fmla="*/ 1060602 w 1557053"/>
                <a:gd name="connsiteY67" fmla="*/ 2411989 h 3036070"/>
                <a:gd name="connsiteX68" fmla="*/ 1083167 w 1557053"/>
                <a:gd name="connsiteY68" fmla="*/ 2428856 h 3036070"/>
                <a:gd name="connsiteX69" fmla="*/ 1094450 w 1557053"/>
                <a:gd name="connsiteY69" fmla="*/ 2445724 h 3036070"/>
                <a:gd name="connsiteX70" fmla="*/ 1117016 w 1557053"/>
                <a:gd name="connsiteY70" fmla="*/ 2462590 h 3036070"/>
                <a:gd name="connsiteX71" fmla="*/ 1128299 w 1557053"/>
                <a:gd name="connsiteY71" fmla="*/ 2479457 h 3036070"/>
                <a:gd name="connsiteX72" fmla="*/ 1139582 w 1557053"/>
                <a:gd name="connsiteY72" fmla="*/ 2507569 h 3036070"/>
                <a:gd name="connsiteX73" fmla="*/ 1173431 w 1557053"/>
                <a:gd name="connsiteY73" fmla="*/ 2518814 h 3036070"/>
                <a:gd name="connsiteX74" fmla="*/ 1207280 w 1557053"/>
                <a:gd name="connsiteY74" fmla="*/ 2558171 h 3036070"/>
                <a:gd name="connsiteX75" fmla="*/ 1229846 w 1557053"/>
                <a:gd name="connsiteY75" fmla="*/ 2580660 h 3036070"/>
                <a:gd name="connsiteX76" fmla="*/ 1252412 w 1557053"/>
                <a:gd name="connsiteY76" fmla="*/ 2608772 h 3036070"/>
                <a:gd name="connsiteX77" fmla="*/ 1274978 w 1557053"/>
                <a:gd name="connsiteY77" fmla="*/ 2659373 h 3036070"/>
                <a:gd name="connsiteX78" fmla="*/ 1286261 w 1557053"/>
                <a:gd name="connsiteY78" fmla="*/ 2681862 h 3036070"/>
                <a:gd name="connsiteX79" fmla="*/ 1353959 w 1557053"/>
                <a:gd name="connsiteY79" fmla="*/ 2698729 h 3036070"/>
                <a:gd name="connsiteX80" fmla="*/ 1387808 w 1557053"/>
                <a:gd name="connsiteY80" fmla="*/ 2738085 h 3036070"/>
                <a:gd name="connsiteX81" fmla="*/ 1410374 w 1557053"/>
                <a:gd name="connsiteY81" fmla="*/ 2771820 h 3036070"/>
                <a:gd name="connsiteX82" fmla="*/ 1455506 w 1557053"/>
                <a:gd name="connsiteY82" fmla="*/ 2811176 h 3036070"/>
                <a:gd name="connsiteX83" fmla="*/ 1466789 w 1557053"/>
                <a:gd name="connsiteY83" fmla="*/ 2833666 h 3036070"/>
                <a:gd name="connsiteX84" fmla="*/ 1478072 w 1557053"/>
                <a:gd name="connsiteY84" fmla="*/ 2923623 h 3036070"/>
                <a:gd name="connsiteX85" fmla="*/ 1534487 w 1557053"/>
                <a:gd name="connsiteY85" fmla="*/ 2957357 h 3036070"/>
                <a:gd name="connsiteX86" fmla="*/ 1545770 w 1557053"/>
                <a:gd name="connsiteY86" fmla="*/ 3007959 h 3036070"/>
                <a:gd name="connsiteX87" fmla="*/ 1557053 w 1557053"/>
                <a:gd name="connsiteY87" fmla="*/ 3024825 h 3036070"/>
                <a:gd name="connsiteX88" fmla="*/ 1549110 w 1557053"/>
                <a:gd name="connsiteY88" fmla="*/ 3036070 h 3036070"/>
                <a:gd name="connsiteX89" fmla="*/ 0 w 1557053"/>
                <a:gd name="connsiteY89" fmla="*/ 3036070 h 303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557053" h="3036070">
                  <a:moveTo>
                    <a:pt x="1143829" y="1661443"/>
                  </a:moveTo>
                  <a:lnTo>
                    <a:pt x="1142715" y="1662186"/>
                  </a:lnTo>
                  <a:lnTo>
                    <a:pt x="1143020" y="1661967"/>
                  </a:lnTo>
                  <a:cubicBezTo>
                    <a:pt x="1144297" y="1661070"/>
                    <a:pt x="1144393" y="1661038"/>
                    <a:pt x="1143829" y="1661443"/>
                  </a:cubicBezTo>
                  <a:close/>
                  <a:moveTo>
                    <a:pt x="0" y="0"/>
                  </a:moveTo>
                  <a:lnTo>
                    <a:pt x="1511921" y="0"/>
                  </a:lnTo>
                  <a:cubicBezTo>
                    <a:pt x="1500638" y="37483"/>
                    <a:pt x="1478244" y="12464"/>
                    <a:pt x="1432940" y="185538"/>
                  </a:cubicBezTo>
                  <a:cubicBezTo>
                    <a:pt x="1431187" y="192238"/>
                    <a:pt x="1416439" y="196361"/>
                    <a:pt x="1410374" y="202405"/>
                  </a:cubicBezTo>
                  <a:cubicBezTo>
                    <a:pt x="1405055" y="207706"/>
                    <a:pt x="1404410" y="213971"/>
                    <a:pt x="1399091" y="219272"/>
                  </a:cubicBezTo>
                  <a:cubicBezTo>
                    <a:pt x="1355346" y="262868"/>
                    <a:pt x="1393603" y="210610"/>
                    <a:pt x="1365242" y="253006"/>
                  </a:cubicBezTo>
                  <a:cubicBezTo>
                    <a:pt x="1364363" y="256949"/>
                    <a:pt x="1348359" y="333525"/>
                    <a:pt x="1342676" y="342964"/>
                  </a:cubicBezTo>
                  <a:cubicBezTo>
                    <a:pt x="1338780" y="349436"/>
                    <a:pt x="1327633" y="354209"/>
                    <a:pt x="1320110" y="359831"/>
                  </a:cubicBezTo>
                  <a:cubicBezTo>
                    <a:pt x="1316350" y="367327"/>
                    <a:pt x="1313087" y="374890"/>
                    <a:pt x="1308827" y="382320"/>
                  </a:cubicBezTo>
                  <a:cubicBezTo>
                    <a:pt x="1305560" y="388019"/>
                    <a:pt x="1300429" y="393438"/>
                    <a:pt x="1297544" y="399187"/>
                  </a:cubicBezTo>
                  <a:cubicBezTo>
                    <a:pt x="1292893" y="408458"/>
                    <a:pt x="1291308" y="418079"/>
                    <a:pt x="1286261" y="427299"/>
                  </a:cubicBezTo>
                  <a:cubicBezTo>
                    <a:pt x="1280002" y="438734"/>
                    <a:pt x="1269465" y="449534"/>
                    <a:pt x="1263695" y="461033"/>
                  </a:cubicBezTo>
                  <a:cubicBezTo>
                    <a:pt x="1259935" y="468529"/>
                    <a:pt x="1256672" y="476093"/>
                    <a:pt x="1252412" y="483522"/>
                  </a:cubicBezTo>
                  <a:cubicBezTo>
                    <a:pt x="1240272" y="504696"/>
                    <a:pt x="1239024" y="505636"/>
                    <a:pt x="1240346" y="502250"/>
                  </a:cubicBezTo>
                  <a:lnTo>
                    <a:pt x="1242138" y="498187"/>
                  </a:lnTo>
                  <a:lnTo>
                    <a:pt x="1243700" y="495009"/>
                  </a:lnTo>
                  <a:cubicBezTo>
                    <a:pt x="1244940" y="492435"/>
                    <a:pt x="1243623" y="495006"/>
                    <a:pt x="1242217" y="498009"/>
                  </a:cubicBezTo>
                  <a:lnTo>
                    <a:pt x="1242138" y="498187"/>
                  </a:lnTo>
                  <a:lnTo>
                    <a:pt x="1239616" y="503318"/>
                  </a:lnTo>
                  <a:cubicBezTo>
                    <a:pt x="1237409" y="507767"/>
                    <a:pt x="1234256" y="514090"/>
                    <a:pt x="1229846" y="522879"/>
                  </a:cubicBezTo>
                  <a:cubicBezTo>
                    <a:pt x="1243740" y="595576"/>
                    <a:pt x="1247323" y="623088"/>
                    <a:pt x="1248120" y="632992"/>
                  </a:cubicBezTo>
                  <a:lnTo>
                    <a:pt x="1248248" y="637492"/>
                  </a:lnTo>
                  <a:lnTo>
                    <a:pt x="1248223" y="637492"/>
                  </a:lnTo>
                  <a:cubicBezTo>
                    <a:pt x="1248081" y="637931"/>
                    <a:pt x="1248189" y="638457"/>
                    <a:pt x="1248264" y="638048"/>
                  </a:cubicBezTo>
                  <a:lnTo>
                    <a:pt x="1248248" y="637492"/>
                  </a:lnTo>
                  <a:lnTo>
                    <a:pt x="1249666" y="637454"/>
                  </a:lnTo>
                  <a:cubicBezTo>
                    <a:pt x="1251495" y="638961"/>
                    <a:pt x="1255428" y="644899"/>
                    <a:pt x="1263695" y="663438"/>
                  </a:cubicBezTo>
                  <a:cubicBezTo>
                    <a:pt x="1267856" y="672767"/>
                    <a:pt x="1268245" y="682602"/>
                    <a:pt x="1274978" y="691550"/>
                  </a:cubicBezTo>
                  <a:cubicBezTo>
                    <a:pt x="1279739" y="697876"/>
                    <a:pt x="1290022" y="702795"/>
                    <a:pt x="1297544" y="708416"/>
                  </a:cubicBezTo>
                  <a:cubicBezTo>
                    <a:pt x="1279985" y="717167"/>
                    <a:pt x="1250555" y="729627"/>
                    <a:pt x="1241129" y="742151"/>
                  </a:cubicBezTo>
                  <a:cubicBezTo>
                    <a:pt x="1234396" y="751098"/>
                    <a:pt x="1234007" y="760934"/>
                    <a:pt x="1229846" y="770262"/>
                  </a:cubicBezTo>
                  <a:cubicBezTo>
                    <a:pt x="1226483" y="777806"/>
                    <a:pt x="1224009" y="785517"/>
                    <a:pt x="1218563" y="792752"/>
                  </a:cubicBezTo>
                  <a:cubicBezTo>
                    <a:pt x="1212658" y="800599"/>
                    <a:pt x="1202623" y="807538"/>
                    <a:pt x="1195997" y="815242"/>
                  </a:cubicBezTo>
                  <a:cubicBezTo>
                    <a:pt x="1191313" y="820688"/>
                    <a:pt x="1188475" y="826486"/>
                    <a:pt x="1184714" y="832108"/>
                  </a:cubicBezTo>
                  <a:cubicBezTo>
                    <a:pt x="1188475" y="854598"/>
                    <a:pt x="1193414" y="877046"/>
                    <a:pt x="1195997" y="899576"/>
                  </a:cubicBezTo>
                  <a:cubicBezTo>
                    <a:pt x="1212272" y="1041503"/>
                    <a:pt x="1179285" y="987041"/>
                    <a:pt x="1218563" y="1045757"/>
                  </a:cubicBezTo>
                  <a:cubicBezTo>
                    <a:pt x="1222324" y="1064499"/>
                    <a:pt x="1224501" y="1083336"/>
                    <a:pt x="1229846" y="1101981"/>
                  </a:cubicBezTo>
                  <a:cubicBezTo>
                    <a:pt x="1232039" y="1109631"/>
                    <a:pt x="1239206" y="1116803"/>
                    <a:pt x="1241129" y="1124471"/>
                  </a:cubicBezTo>
                  <a:cubicBezTo>
                    <a:pt x="1246747" y="1146864"/>
                    <a:pt x="1248652" y="1169449"/>
                    <a:pt x="1252412" y="1191939"/>
                  </a:cubicBezTo>
                  <a:cubicBezTo>
                    <a:pt x="1244890" y="1216302"/>
                    <a:pt x="1241845" y="1241116"/>
                    <a:pt x="1229846" y="1265030"/>
                  </a:cubicBezTo>
                  <a:cubicBezTo>
                    <a:pt x="1226557" y="1271585"/>
                    <a:pt x="1213345" y="1275852"/>
                    <a:pt x="1207280" y="1281896"/>
                  </a:cubicBezTo>
                  <a:cubicBezTo>
                    <a:pt x="1201961" y="1287197"/>
                    <a:pt x="1199758" y="1293141"/>
                    <a:pt x="1195997" y="1298764"/>
                  </a:cubicBezTo>
                  <a:cubicBezTo>
                    <a:pt x="1210710" y="1335420"/>
                    <a:pt x="1218563" y="1349432"/>
                    <a:pt x="1218563" y="1394343"/>
                  </a:cubicBezTo>
                  <a:cubicBezTo>
                    <a:pt x="1218563" y="1402071"/>
                    <a:pt x="1211041" y="1409336"/>
                    <a:pt x="1207280" y="1416833"/>
                  </a:cubicBezTo>
                  <a:cubicBezTo>
                    <a:pt x="1203520" y="1437449"/>
                    <a:pt x="1201488" y="1458160"/>
                    <a:pt x="1195997" y="1478679"/>
                  </a:cubicBezTo>
                  <a:cubicBezTo>
                    <a:pt x="1193948" y="1486338"/>
                    <a:pt x="1185860" y="1493462"/>
                    <a:pt x="1184714" y="1501168"/>
                  </a:cubicBezTo>
                  <a:cubicBezTo>
                    <a:pt x="1178319" y="1544196"/>
                    <a:pt x="1183356" y="1587621"/>
                    <a:pt x="1173431" y="1630482"/>
                  </a:cubicBezTo>
                  <a:cubicBezTo>
                    <a:pt x="1171877" y="1637195"/>
                    <a:pt x="1156930" y="1641306"/>
                    <a:pt x="1150865" y="1647350"/>
                  </a:cubicBezTo>
                  <a:cubicBezTo>
                    <a:pt x="1127509" y="1670626"/>
                    <a:pt x="1135214" y="1666976"/>
                    <a:pt x="1140675" y="1663547"/>
                  </a:cubicBezTo>
                  <a:lnTo>
                    <a:pt x="1142715" y="1662186"/>
                  </a:lnTo>
                  <a:lnTo>
                    <a:pt x="1135123" y="1667665"/>
                  </a:lnTo>
                  <a:cubicBezTo>
                    <a:pt x="1130962" y="1670710"/>
                    <a:pt x="1125100" y="1675041"/>
                    <a:pt x="1117016" y="1681083"/>
                  </a:cubicBezTo>
                  <a:cubicBezTo>
                    <a:pt x="1115511" y="1684082"/>
                    <a:pt x="1100925" y="1715600"/>
                    <a:pt x="1094450" y="1720439"/>
                  </a:cubicBezTo>
                  <a:cubicBezTo>
                    <a:pt x="1085599" y="1727056"/>
                    <a:pt x="1071884" y="1731684"/>
                    <a:pt x="1060602" y="1737307"/>
                  </a:cubicBezTo>
                  <a:cubicBezTo>
                    <a:pt x="1053079" y="1748552"/>
                    <a:pt x="1040402" y="1759247"/>
                    <a:pt x="1038036" y="1771041"/>
                  </a:cubicBezTo>
                  <a:cubicBezTo>
                    <a:pt x="1034275" y="1789782"/>
                    <a:pt x="1038027" y="1809287"/>
                    <a:pt x="1026753" y="1827265"/>
                  </a:cubicBezTo>
                  <a:cubicBezTo>
                    <a:pt x="1018663" y="1840164"/>
                    <a:pt x="990197" y="1848178"/>
                    <a:pt x="981621" y="1860999"/>
                  </a:cubicBezTo>
                  <a:cubicBezTo>
                    <a:pt x="977860" y="1866621"/>
                    <a:pt x="975657" y="1872564"/>
                    <a:pt x="970338" y="1877866"/>
                  </a:cubicBezTo>
                  <a:cubicBezTo>
                    <a:pt x="926592" y="1921462"/>
                    <a:pt x="964849" y="1869204"/>
                    <a:pt x="936489" y="1911600"/>
                  </a:cubicBezTo>
                  <a:cubicBezTo>
                    <a:pt x="962696" y="1963838"/>
                    <a:pt x="936489" y="1898896"/>
                    <a:pt x="936489" y="1967823"/>
                  </a:cubicBezTo>
                  <a:cubicBezTo>
                    <a:pt x="936489" y="2054053"/>
                    <a:pt x="940855" y="2140290"/>
                    <a:pt x="947772" y="2226452"/>
                  </a:cubicBezTo>
                  <a:cubicBezTo>
                    <a:pt x="949768" y="2251319"/>
                    <a:pt x="957149" y="2248308"/>
                    <a:pt x="992904" y="2260186"/>
                  </a:cubicBezTo>
                  <a:cubicBezTo>
                    <a:pt x="1044633" y="2298851"/>
                    <a:pt x="1029460" y="2281099"/>
                    <a:pt x="1049319" y="2310787"/>
                  </a:cubicBezTo>
                  <a:cubicBezTo>
                    <a:pt x="1053079" y="2344521"/>
                    <a:pt x="1051013" y="2378543"/>
                    <a:pt x="1060602" y="2411989"/>
                  </a:cubicBezTo>
                  <a:cubicBezTo>
                    <a:pt x="1062520" y="2418678"/>
                    <a:pt x="1077103" y="2422812"/>
                    <a:pt x="1083167" y="2428856"/>
                  </a:cubicBezTo>
                  <a:cubicBezTo>
                    <a:pt x="1088486" y="2434157"/>
                    <a:pt x="1089131" y="2440422"/>
                    <a:pt x="1094450" y="2445724"/>
                  </a:cubicBezTo>
                  <a:cubicBezTo>
                    <a:pt x="1100515" y="2451768"/>
                    <a:pt x="1110952" y="2456546"/>
                    <a:pt x="1117016" y="2462590"/>
                  </a:cubicBezTo>
                  <a:cubicBezTo>
                    <a:pt x="1122335" y="2467892"/>
                    <a:pt x="1125415" y="2473708"/>
                    <a:pt x="1128299" y="2479457"/>
                  </a:cubicBezTo>
                  <a:cubicBezTo>
                    <a:pt x="1132950" y="2488728"/>
                    <a:pt x="1130067" y="2499272"/>
                    <a:pt x="1139582" y="2507569"/>
                  </a:cubicBezTo>
                  <a:cubicBezTo>
                    <a:pt x="1146310" y="2513436"/>
                    <a:pt x="1162148" y="2515065"/>
                    <a:pt x="1173431" y="2518814"/>
                  </a:cubicBezTo>
                  <a:cubicBezTo>
                    <a:pt x="1219162" y="2552996"/>
                    <a:pt x="1176055" y="2516678"/>
                    <a:pt x="1207280" y="2558171"/>
                  </a:cubicBezTo>
                  <a:cubicBezTo>
                    <a:pt x="1213186" y="2566018"/>
                    <a:pt x="1223015" y="2573001"/>
                    <a:pt x="1229846" y="2580660"/>
                  </a:cubicBezTo>
                  <a:cubicBezTo>
                    <a:pt x="1238072" y="2589882"/>
                    <a:pt x="1244890" y="2599401"/>
                    <a:pt x="1252412" y="2608772"/>
                  </a:cubicBezTo>
                  <a:cubicBezTo>
                    <a:pt x="1272774" y="2669650"/>
                    <a:pt x="1252757" y="2620618"/>
                    <a:pt x="1274978" y="2659373"/>
                  </a:cubicBezTo>
                  <a:cubicBezTo>
                    <a:pt x="1279238" y="2666803"/>
                    <a:pt x="1277660" y="2675433"/>
                    <a:pt x="1286261" y="2681862"/>
                  </a:cubicBezTo>
                  <a:cubicBezTo>
                    <a:pt x="1298760" y="2691204"/>
                    <a:pt x="1334650" y="2695522"/>
                    <a:pt x="1353959" y="2698729"/>
                  </a:cubicBezTo>
                  <a:cubicBezTo>
                    <a:pt x="1383806" y="2758221"/>
                    <a:pt x="1343283" y="2688165"/>
                    <a:pt x="1387808" y="2738085"/>
                  </a:cubicBezTo>
                  <a:cubicBezTo>
                    <a:pt x="1397469" y="2748917"/>
                    <a:pt x="1399736" y="2761218"/>
                    <a:pt x="1410374" y="2771820"/>
                  </a:cubicBezTo>
                  <a:cubicBezTo>
                    <a:pt x="1439005" y="2800353"/>
                    <a:pt x="1423610" y="2787335"/>
                    <a:pt x="1455506" y="2811176"/>
                  </a:cubicBezTo>
                  <a:cubicBezTo>
                    <a:pt x="1459267" y="2818673"/>
                    <a:pt x="1465246" y="2825976"/>
                    <a:pt x="1466789" y="2833666"/>
                  </a:cubicBezTo>
                  <a:cubicBezTo>
                    <a:pt x="1472789" y="2863561"/>
                    <a:pt x="1468669" y="2893946"/>
                    <a:pt x="1478072" y="2923623"/>
                  </a:cubicBezTo>
                  <a:cubicBezTo>
                    <a:pt x="1481017" y="2932919"/>
                    <a:pt x="1524552" y="2952406"/>
                    <a:pt x="1534487" y="2957357"/>
                  </a:cubicBezTo>
                  <a:cubicBezTo>
                    <a:pt x="1538248" y="2974224"/>
                    <a:pt x="1540171" y="2991219"/>
                    <a:pt x="1545770" y="3007959"/>
                  </a:cubicBezTo>
                  <a:cubicBezTo>
                    <a:pt x="1547726" y="3013804"/>
                    <a:pt x="1557053" y="3018899"/>
                    <a:pt x="1557053" y="3024825"/>
                  </a:cubicBezTo>
                  <a:lnTo>
                    <a:pt x="1549110" y="3036070"/>
                  </a:lnTo>
                  <a:lnTo>
                    <a:pt x="0" y="3036070"/>
                  </a:lnTo>
                  <a:close/>
                </a:path>
              </a:pathLst>
            </a:custGeom>
            <a:effectLst/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xmlns="" id="{13E5BDAE-E471-4E5A-A627-C325C3AA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4041" y="-988520"/>
              <a:ext cx="1972803" cy="1977038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xmlns="" id="{9D4EB657-C9C2-425F-8EBC-1DA983F101D1}"/>
              </a:ext>
            </a:extLst>
          </p:cNvPr>
          <p:cNvGrpSpPr>
            <a:grpSpLocks/>
          </p:cNvGrpSpPr>
          <p:nvPr/>
        </p:nvGrpSpPr>
        <p:grpSpPr>
          <a:xfrm rot="19800000">
            <a:off x="10624537" y="3075887"/>
            <a:ext cx="3036071" cy="3036071"/>
            <a:chOff x="8146663" y="-1518037"/>
            <a:chExt cx="3036071" cy="3036071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xmlns="" id="{2C41B9BE-40F7-49DC-8CA9-77D12077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663" y="-1518037"/>
              <a:ext cx="3036071" cy="3036071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xmlns="" id="{1560AF0C-6E6D-4CD4-BCC0-2A70948A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67024" y="-1195544"/>
              <a:ext cx="2395348" cy="2391084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xmlns="" id="{9FBCD011-D74C-426A-9B2A-10E61F344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96932" y="-867767"/>
              <a:ext cx="1735533" cy="1735531"/>
            </a:xfrm>
            <a:custGeom>
              <a:avLst/>
              <a:gdLst>
                <a:gd name="connsiteX0" fmla="*/ 234796 w 1735533"/>
                <a:gd name="connsiteY0" fmla="*/ 1421 h 1735531"/>
                <a:gd name="connsiteX1" fmla="*/ 242291 w 1735533"/>
                <a:gd name="connsiteY1" fmla="*/ 2119 h 1735531"/>
                <a:gd name="connsiteX2" fmla="*/ 244697 w 1735533"/>
                <a:gd name="connsiteY2" fmla="*/ 2485 h 1735531"/>
                <a:gd name="connsiteX3" fmla="*/ 235993 w 1735533"/>
                <a:gd name="connsiteY3" fmla="*/ 1698 h 1735531"/>
                <a:gd name="connsiteX4" fmla="*/ 234796 w 1735533"/>
                <a:gd name="connsiteY4" fmla="*/ 1421 h 1735531"/>
                <a:gd name="connsiteX5" fmla="*/ 1269603 w 1735533"/>
                <a:gd name="connsiteY5" fmla="*/ 0 h 1735531"/>
                <a:gd name="connsiteX6" fmla="*/ 1365576 w 1735533"/>
                <a:gd name="connsiteY6" fmla="*/ 6243 h 1735531"/>
                <a:gd name="connsiteX7" fmla="*/ 1379795 w 1735533"/>
                <a:gd name="connsiteY7" fmla="*/ 9365 h 1735531"/>
                <a:gd name="connsiteX8" fmla="*/ 1436667 w 1735533"/>
                <a:gd name="connsiteY8" fmla="*/ 12486 h 1735531"/>
                <a:gd name="connsiteX9" fmla="*/ 1578850 w 1735533"/>
                <a:gd name="connsiteY9" fmla="*/ 9365 h 1735531"/>
                <a:gd name="connsiteX10" fmla="*/ 1614395 w 1735533"/>
                <a:gd name="connsiteY10" fmla="*/ 12486 h 1735531"/>
                <a:gd name="connsiteX11" fmla="*/ 1706814 w 1735533"/>
                <a:gd name="connsiteY11" fmla="*/ 15608 h 1735531"/>
                <a:gd name="connsiteX12" fmla="*/ 1717477 w 1735533"/>
                <a:gd name="connsiteY12" fmla="*/ 24972 h 1735531"/>
                <a:gd name="connsiteX13" fmla="*/ 1728141 w 1735533"/>
                <a:gd name="connsiteY13" fmla="*/ 56186 h 1735531"/>
                <a:gd name="connsiteX14" fmla="*/ 1731695 w 1735533"/>
                <a:gd name="connsiteY14" fmla="*/ 90523 h 1735531"/>
                <a:gd name="connsiteX15" fmla="*/ 1735250 w 1735533"/>
                <a:gd name="connsiteY15" fmla="*/ 109252 h 1735531"/>
                <a:gd name="connsiteX16" fmla="*/ 1731695 w 1735533"/>
                <a:gd name="connsiteY16" fmla="*/ 174802 h 1735531"/>
                <a:gd name="connsiteX17" fmla="*/ 1724586 w 1735533"/>
                <a:gd name="connsiteY17" fmla="*/ 187288 h 1735531"/>
                <a:gd name="connsiteX18" fmla="*/ 1728141 w 1735533"/>
                <a:gd name="connsiteY18" fmla="*/ 249717 h 1735531"/>
                <a:gd name="connsiteX19" fmla="*/ 1731695 w 1735533"/>
                <a:gd name="connsiteY19" fmla="*/ 259082 h 1735531"/>
                <a:gd name="connsiteX20" fmla="*/ 1724586 w 1735533"/>
                <a:gd name="connsiteY20" fmla="*/ 296539 h 1735531"/>
                <a:gd name="connsiteX21" fmla="*/ 1717477 w 1735533"/>
                <a:gd name="connsiteY21" fmla="*/ 305903 h 1735531"/>
                <a:gd name="connsiteX22" fmla="*/ 1713923 w 1735533"/>
                <a:gd name="connsiteY22" fmla="*/ 315268 h 1735531"/>
                <a:gd name="connsiteX23" fmla="*/ 1706814 w 1735533"/>
                <a:gd name="connsiteY23" fmla="*/ 324632 h 1735531"/>
                <a:gd name="connsiteX24" fmla="*/ 1717477 w 1735533"/>
                <a:gd name="connsiteY24" fmla="*/ 346482 h 1735531"/>
                <a:gd name="connsiteX25" fmla="*/ 1721032 w 1735533"/>
                <a:gd name="connsiteY25" fmla="*/ 355846 h 1735531"/>
                <a:gd name="connsiteX26" fmla="*/ 1717477 w 1735533"/>
                <a:gd name="connsiteY26" fmla="*/ 374575 h 1735531"/>
                <a:gd name="connsiteX27" fmla="*/ 1696150 w 1735533"/>
                <a:gd name="connsiteY27" fmla="*/ 387061 h 1735531"/>
                <a:gd name="connsiteX28" fmla="*/ 1703259 w 1735533"/>
                <a:gd name="connsiteY28" fmla="*/ 415154 h 1735531"/>
                <a:gd name="connsiteX29" fmla="*/ 1710368 w 1735533"/>
                <a:gd name="connsiteY29" fmla="*/ 427640 h 1735531"/>
                <a:gd name="connsiteX30" fmla="*/ 1717477 w 1735533"/>
                <a:gd name="connsiteY30" fmla="*/ 443247 h 1735531"/>
                <a:gd name="connsiteX31" fmla="*/ 1721032 w 1735533"/>
                <a:gd name="connsiteY31" fmla="*/ 452612 h 1735531"/>
                <a:gd name="connsiteX32" fmla="*/ 1728141 w 1735533"/>
                <a:gd name="connsiteY32" fmla="*/ 461976 h 1735531"/>
                <a:gd name="connsiteX33" fmla="*/ 1731695 w 1735533"/>
                <a:gd name="connsiteY33" fmla="*/ 474462 h 1735531"/>
                <a:gd name="connsiteX34" fmla="*/ 1710368 w 1735533"/>
                <a:gd name="connsiteY34" fmla="*/ 508798 h 1735531"/>
                <a:gd name="connsiteX35" fmla="*/ 1703259 w 1735533"/>
                <a:gd name="connsiteY35" fmla="*/ 555620 h 1735531"/>
                <a:gd name="connsiteX36" fmla="*/ 1692595 w 1735533"/>
                <a:gd name="connsiteY36" fmla="*/ 574349 h 1735531"/>
                <a:gd name="connsiteX37" fmla="*/ 1681931 w 1735533"/>
                <a:gd name="connsiteY37" fmla="*/ 577470 h 1735531"/>
                <a:gd name="connsiteX38" fmla="*/ 1657050 w 1735533"/>
                <a:gd name="connsiteY38" fmla="*/ 580591 h 1735531"/>
                <a:gd name="connsiteX39" fmla="*/ 1646386 w 1735533"/>
                <a:gd name="connsiteY39" fmla="*/ 589956 h 1735531"/>
                <a:gd name="connsiteX40" fmla="*/ 1678377 w 1735533"/>
                <a:gd name="connsiteY40" fmla="*/ 621171 h 1735531"/>
                <a:gd name="connsiteX41" fmla="*/ 1671268 w 1735533"/>
                <a:gd name="connsiteY41" fmla="*/ 630535 h 1735531"/>
                <a:gd name="connsiteX42" fmla="*/ 1692595 w 1735533"/>
                <a:gd name="connsiteY42" fmla="*/ 671114 h 1735531"/>
                <a:gd name="connsiteX43" fmla="*/ 1717477 w 1735533"/>
                <a:gd name="connsiteY43" fmla="*/ 699207 h 1735531"/>
                <a:gd name="connsiteX44" fmla="*/ 1724586 w 1735533"/>
                <a:gd name="connsiteY44" fmla="*/ 736664 h 1735531"/>
                <a:gd name="connsiteX45" fmla="*/ 1724586 w 1735533"/>
                <a:gd name="connsiteY45" fmla="*/ 842794 h 1735531"/>
                <a:gd name="connsiteX46" fmla="*/ 1710368 w 1735533"/>
                <a:gd name="connsiteY46" fmla="*/ 889616 h 1735531"/>
                <a:gd name="connsiteX47" fmla="*/ 1713923 w 1735533"/>
                <a:gd name="connsiteY47" fmla="*/ 908345 h 1735531"/>
                <a:gd name="connsiteX48" fmla="*/ 1717477 w 1735533"/>
                <a:gd name="connsiteY48" fmla="*/ 917709 h 1735531"/>
                <a:gd name="connsiteX49" fmla="*/ 1721032 w 1735533"/>
                <a:gd name="connsiteY49" fmla="*/ 930195 h 1735531"/>
                <a:gd name="connsiteX50" fmla="*/ 1717477 w 1735533"/>
                <a:gd name="connsiteY50" fmla="*/ 964531 h 1735531"/>
                <a:gd name="connsiteX51" fmla="*/ 1699705 w 1735533"/>
                <a:gd name="connsiteY51" fmla="*/ 967652 h 1735531"/>
                <a:gd name="connsiteX52" fmla="*/ 1685486 w 1735533"/>
                <a:gd name="connsiteY52" fmla="*/ 973895 h 1735531"/>
                <a:gd name="connsiteX53" fmla="*/ 1674822 w 1735533"/>
                <a:gd name="connsiteY53" fmla="*/ 977017 h 1735531"/>
                <a:gd name="connsiteX54" fmla="*/ 1667713 w 1735533"/>
                <a:gd name="connsiteY54" fmla="*/ 992624 h 1735531"/>
                <a:gd name="connsiteX55" fmla="*/ 1674822 w 1735533"/>
                <a:gd name="connsiteY55" fmla="*/ 1005110 h 1735531"/>
                <a:gd name="connsiteX56" fmla="*/ 1678907 w 1735533"/>
                <a:gd name="connsiteY56" fmla="*/ 1014259 h 1735531"/>
                <a:gd name="connsiteX57" fmla="*/ 1677550 w 1735533"/>
                <a:gd name="connsiteY57" fmla="*/ 1012283 h 1735531"/>
                <a:gd name="connsiteX58" fmla="*/ 1679636 w 1735533"/>
                <a:gd name="connsiteY58" fmla="*/ 1015891 h 1735531"/>
                <a:gd name="connsiteX59" fmla="*/ 1678907 w 1735533"/>
                <a:gd name="connsiteY59" fmla="*/ 1014259 h 1735531"/>
                <a:gd name="connsiteX60" fmla="*/ 1685486 w 1735533"/>
                <a:gd name="connsiteY60" fmla="*/ 1023839 h 1735531"/>
                <a:gd name="connsiteX61" fmla="*/ 1692595 w 1735533"/>
                <a:gd name="connsiteY61" fmla="*/ 1036324 h 1735531"/>
                <a:gd name="connsiteX62" fmla="*/ 1696150 w 1735533"/>
                <a:gd name="connsiteY62" fmla="*/ 1045689 h 1735531"/>
                <a:gd name="connsiteX63" fmla="*/ 1703259 w 1735533"/>
                <a:gd name="connsiteY63" fmla="*/ 1055053 h 1735531"/>
                <a:gd name="connsiteX64" fmla="*/ 1706814 w 1735533"/>
                <a:gd name="connsiteY64" fmla="*/ 1064418 h 1735531"/>
                <a:gd name="connsiteX65" fmla="*/ 1717477 w 1735533"/>
                <a:gd name="connsiteY65" fmla="*/ 1073782 h 1735531"/>
                <a:gd name="connsiteX66" fmla="*/ 1721032 w 1735533"/>
                <a:gd name="connsiteY66" fmla="*/ 1126847 h 1735531"/>
                <a:gd name="connsiteX67" fmla="*/ 1728141 w 1735533"/>
                <a:gd name="connsiteY67" fmla="*/ 1145576 h 1735531"/>
                <a:gd name="connsiteX68" fmla="*/ 1724586 w 1735533"/>
                <a:gd name="connsiteY68" fmla="*/ 1192397 h 1735531"/>
                <a:gd name="connsiteX69" fmla="*/ 1717477 w 1735533"/>
                <a:gd name="connsiteY69" fmla="*/ 1211126 h 1735531"/>
                <a:gd name="connsiteX70" fmla="*/ 1721032 w 1735533"/>
                <a:gd name="connsiteY70" fmla="*/ 1242341 h 1735531"/>
                <a:gd name="connsiteX71" fmla="*/ 1728141 w 1735533"/>
                <a:gd name="connsiteY71" fmla="*/ 1261069 h 1735531"/>
                <a:gd name="connsiteX72" fmla="*/ 1724586 w 1735533"/>
                <a:gd name="connsiteY72" fmla="*/ 1323499 h 1735531"/>
                <a:gd name="connsiteX73" fmla="*/ 1717477 w 1735533"/>
                <a:gd name="connsiteY73" fmla="*/ 1332863 h 1735531"/>
                <a:gd name="connsiteX74" fmla="*/ 1735250 w 1735533"/>
                <a:gd name="connsiteY74" fmla="*/ 1414021 h 1735531"/>
                <a:gd name="connsiteX75" fmla="*/ 1728141 w 1735533"/>
                <a:gd name="connsiteY75" fmla="*/ 1523272 h 1735531"/>
                <a:gd name="connsiteX76" fmla="*/ 1724586 w 1735533"/>
                <a:gd name="connsiteY76" fmla="*/ 1532637 h 1735531"/>
                <a:gd name="connsiteX77" fmla="*/ 1713923 w 1735533"/>
                <a:gd name="connsiteY77" fmla="*/ 1554487 h 1735531"/>
                <a:gd name="connsiteX78" fmla="*/ 1717477 w 1735533"/>
                <a:gd name="connsiteY78" fmla="*/ 1591944 h 1735531"/>
                <a:gd name="connsiteX79" fmla="*/ 1724586 w 1735533"/>
                <a:gd name="connsiteY79" fmla="*/ 1654373 h 1735531"/>
                <a:gd name="connsiteX80" fmla="*/ 1674822 w 1735533"/>
                <a:gd name="connsiteY80" fmla="*/ 1688710 h 1735531"/>
                <a:gd name="connsiteX81" fmla="*/ 1667713 w 1735533"/>
                <a:gd name="connsiteY81" fmla="*/ 1679345 h 1735531"/>
                <a:gd name="connsiteX82" fmla="*/ 1660604 w 1735533"/>
                <a:gd name="connsiteY82" fmla="*/ 1688710 h 1735531"/>
                <a:gd name="connsiteX83" fmla="*/ 1614395 w 1735533"/>
                <a:gd name="connsiteY83" fmla="*/ 1704317 h 1735531"/>
                <a:gd name="connsiteX84" fmla="*/ 1593068 w 1735533"/>
                <a:gd name="connsiteY84" fmla="*/ 1707438 h 1735531"/>
                <a:gd name="connsiteX85" fmla="*/ 1582404 w 1735533"/>
                <a:gd name="connsiteY85" fmla="*/ 1710560 h 1735531"/>
                <a:gd name="connsiteX86" fmla="*/ 1550413 w 1735533"/>
                <a:gd name="connsiteY86" fmla="*/ 1716802 h 1735531"/>
                <a:gd name="connsiteX87" fmla="*/ 1507759 w 1735533"/>
                <a:gd name="connsiteY87" fmla="*/ 1713681 h 1735531"/>
                <a:gd name="connsiteX88" fmla="*/ 1447331 w 1735533"/>
                <a:gd name="connsiteY88" fmla="*/ 1719924 h 1735531"/>
                <a:gd name="connsiteX89" fmla="*/ 1433112 w 1735533"/>
                <a:gd name="connsiteY89" fmla="*/ 1723045 h 1735531"/>
                <a:gd name="connsiteX90" fmla="*/ 1322921 w 1735533"/>
                <a:gd name="connsiteY90" fmla="*/ 1726167 h 1735531"/>
                <a:gd name="connsiteX91" fmla="*/ 1187848 w 1735533"/>
                <a:gd name="connsiteY91" fmla="*/ 1719924 h 1735531"/>
                <a:gd name="connsiteX92" fmla="*/ 1177184 w 1735533"/>
                <a:gd name="connsiteY92" fmla="*/ 1716802 h 1735531"/>
                <a:gd name="connsiteX93" fmla="*/ 1159412 w 1735533"/>
                <a:gd name="connsiteY93" fmla="*/ 1719924 h 1735531"/>
                <a:gd name="connsiteX94" fmla="*/ 1148748 w 1735533"/>
                <a:gd name="connsiteY94" fmla="*/ 1726167 h 1735531"/>
                <a:gd name="connsiteX95" fmla="*/ 1120311 w 1735533"/>
                <a:gd name="connsiteY95" fmla="*/ 1729288 h 1735531"/>
                <a:gd name="connsiteX96" fmla="*/ 1077657 w 1735533"/>
                <a:gd name="connsiteY96" fmla="*/ 1726167 h 1735531"/>
                <a:gd name="connsiteX97" fmla="*/ 1056329 w 1735533"/>
                <a:gd name="connsiteY97" fmla="*/ 1719924 h 1735531"/>
                <a:gd name="connsiteX98" fmla="*/ 1013675 w 1735533"/>
                <a:gd name="connsiteY98" fmla="*/ 1723045 h 1735531"/>
                <a:gd name="connsiteX99" fmla="*/ 1003011 w 1735533"/>
                <a:gd name="connsiteY99" fmla="*/ 1726167 h 1735531"/>
                <a:gd name="connsiteX100" fmla="*/ 978129 w 1735533"/>
                <a:gd name="connsiteY100" fmla="*/ 1729288 h 1735531"/>
                <a:gd name="connsiteX101" fmla="*/ 843056 w 1735533"/>
                <a:gd name="connsiteY101" fmla="*/ 1726167 h 1735531"/>
                <a:gd name="connsiteX102" fmla="*/ 715092 w 1735533"/>
                <a:gd name="connsiteY102" fmla="*/ 1726167 h 1735531"/>
                <a:gd name="connsiteX103" fmla="*/ 711538 w 1735533"/>
                <a:gd name="connsiteY103" fmla="*/ 1716802 h 1735531"/>
                <a:gd name="connsiteX104" fmla="*/ 707983 w 1735533"/>
                <a:gd name="connsiteY104" fmla="*/ 1704317 h 1735531"/>
                <a:gd name="connsiteX105" fmla="*/ 693765 w 1735533"/>
                <a:gd name="connsiteY105" fmla="*/ 1713681 h 1735531"/>
                <a:gd name="connsiteX106" fmla="*/ 683101 w 1735533"/>
                <a:gd name="connsiteY106" fmla="*/ 1719924 h 1735531"/>
                <a:gd name="connsiteX107" fmla="*/ 651110 w 1735533"/>
                <a:gd name="connsiteY107" fmla="*/ 1726167 h 1735531"/>
                <a:gd name="connsiteX108" fmla="*/ 516037 w 1735533"/>
                <a:gd name="connsiteY108" fmla="*/ 1723045 h 1735531"/>
                <a:gd name="connsiteX109" fmla="*/ 498264 w 1735533"/>
                <a:gd name="connsiteY109" fmla="*/ 1716802 h 1735531"/>
                <a:gd name="connsiteX110" fmla="*/ 484046 w 1735533"/>
                <a:gd name="connsiteY110" fmla="*/ 1713681 h 1735531"/>
                <a:gd name="connsiteX111" fmla="*/ 473382 w 1735533"/>
                <a:gd name="connsiteY111" fmla="*/ 1710560 h 1735531"/>
                <a:gd name="connsiteX112" fmla="*/ 437837 w 1735533"/>
                <a:gd name="connsiteY112" fmla="*/ 1713681 h 1735531"/>
                <a:gd name="connsiteX113" fmla="*/ 427173 w 1735533"/>
                <a:gd name="connsiteY113" fmla="*/ 1719924 h 1735531"/>
                <a:gd name="connsiteX114" fmla="*/ 405846 w 1735533"/>
                <a:gd name="connsiteY114" fmla="*/ 1726167 h 1735531"/>
                <a:gd name="connsiteX115" fmla="*/ 380964 w 1735533"/>
                <a:gd name="connsiteY115" fmla="*/ 1735531 h 1735531"/>
                <a:gd name="connsiteX116" fmla="*/ 359636 w 1735533"/>
                <a:gd name="connsiteY116" fmla="*/ 1732410 h 1735531"/>
                <a:gd name="connsiteX117" fmla="*/ 356082 w 1735533"/>
                <a:gd name="connsiteY117" fmla="*/ 1719924 h 1735531"/>
                <a:gd name="connsiteX118" fmla="*/ 249445 w 1735533"/>
                <a:gd name="connsiteY118" fmla="*/ 1716802 h 1735531"/>
                <a:gd name="connsiteX119" fmla="*/ 228118 w 1735533"/>
                <a:gd name="connsiteY119" fmla="*/ 1713681 h 1735531"/>
                <a:gd name="connsiteX120" fmla="*/ 213900 w 1735533"/>
                <a:gd name="connsiteY120" fmla="*/ 1710560 h 1735531"/>
                <a:gd name="connsiteX121" fmla="*/ 174799 w 1735533"/>
                <a:gd name="connsiteY121" fmla="*/ 1713681 h 1735531"/>
                <a:gd name="connsiteX122" fmla="*/ 160581 w 1735533"/>
                <a:gd name="connsiteY122" fmla="*/ 1719924 h 1735531"/>
                <a:gd name="connsiteX123" fmla="*/ 157027 w 1735533"/>
                <a:gd name="connsiteY123" fmla="*/ 1710560 h 1735531"/>
                <a:gd name="connsiteX124" fmla="*/ 153472 w 1735533"/>
                <a:gd name="connsiteY124" fmla="*/ 1694953 h 1735531"/>
                <a:gd name="connsiteX125" fmla="*/ 96599 w 1735533"/>
                <a:gd name="connsiteY125" fmla="*/ 1691831 h 1735531"/>
                <a:gd name="connsiteX126" fmla="*/ 64608 w 1735533"/>
                <a:gd name="connsiteY126" fmla="*/ 1676224 h 1735531"/>
                <a:gd name="connsiteX127" fmla="*/ 53944 w 1735533"/>
                <a:gd name="connsiteY127" fmla="*/ 1673102 h 1735531"/>
                <a:gd name="connsiteX128" fmla="*/ 50390 w 1735533"/>
                <a:gd name="connsiteY128" fmla="*/ 1663738 h 1735531"/>
                <a:gd name="connsiteX129" fmla="*/ 57499 w 1735533"/>
                <a:gd name="connsiteY129" fmla="*/ 1607552 h 1735531"/>
                <a:gd name="connsiteX130" fmla="*/ 43281 w 1735533"/>
                <a:gd name="connsiteY130" fmla="*/ 1595066 h 1735531"/>
                <a:gd name="connsiteX131" fmla="*/ 36172 w 1735533"/>
                <a:gd name="connsiteY131" fmla="*/ 1585701 h 1735531"/>
                <a:gd name="connsiteX132" fmla="*/ 39726 w 1735533"/>
                <a:gd name="connsiteY132" fmla="*/ 1560730 h 1735531"/>
                <a:gd name="connsiteX133" fmla="*/ 36172 w 1735533"/>
                <a:gd name="connsiteY133" fmla="*/ 1523272 h 1735531"/>
                <a:gd name="connsiteX134" fmla="*/ 29063 w 1735533"/>
                <a:gd name="connsiteY134" fmla="*/ 1501422 h 1735531"/>
                <a:gd name="connsiteX135" fmla="*/ 32617 w 1735533"/>
                <a:gd name="connsiteY135" fmla="*/ 1420264 h 1735531"/>
                <a:gd name="connsiteX136" fmla="*/ 39726 w 1735533"/>
                <a:gd name="connsiteY136" fmla="*/ 1407778 h 1735531"/>
                <a:gd name="connsiteX137" fmla="*/ 43281 w 1735533"/>
                <a:gd name="connsiteY137" fmla="*/ 1367199 h 1735531"/>
                <a:gd name="connsiteX138" fmla="*/ 53944 w 1735533"/>
                <a:gd name="connsiteY138" fmla="*/ 1345349 h 1735531"/>
                <a:gd name="connsiteX139" fmla="*/ 61054 w 1735533"/>
                <a:gd name="connsiteY139" fmla="*/ 1323499 h 1735531"/>
                <a:gd name="connsiteX140" fmla="*/ 68163 w 1735533"/>
                <a:gd name="connsiteY140" fmla="*/ 1314135 h 1735531"/>
                <a:gd name="connsiteX141" fmla="*/ 61054 w 1735533"/>
                <a:gd name="connsiteY141" fmla="*/ 1289163 h 1735531"/>
                <a:gd name="connsiteX142" fmla="*/ 50390 w 1735533"/>
                <a:gd name="connsiteY142" fmla="*/ 1279798 h 1735531"/>
                <a:gd name="connsiteX143" fmla="*/ 43281 w 1735533"/>
                <a:gd name="connsiteY143" fmla="*/ 1183033 h 1735531"/>
                <a:gd name="connsiteX144" fmla="*/ 46835 w 1735533"/>
                <a:gd name="connsiteY144" fmla="*/ 1126847 h 1735531"/>
                <a:gd name="connsiteX145" fmla="*/ 32617 w 1735533"/>
                <a:gd name="connsiteY145" fmla="*/ 1092511 h 1735531"/>
                <a:gd name="connsiteX146" fmla="*/ 25508 w 1735533"/>
                <a:gd name="connsiteY146" fmla="*/ 1014475 h 1735531"/>
                <a:gd name="connsiteX147" fmla="*/ 29063 w 1735533"/>
                <a:gd name="connsiteY147" fmla="*/ 998867 h 1735531"/>
                <a:gd name="connsiteX148" fmla="*/ 36172 w 1735533"/>
                <a:gd name="connsiteY148" fmla="*/ 989503 h 1735531"/>
                <a:gd name="connsiteX149" fmla="*/ 21954 w 1735533"/>
                <a:gd name="connsiteY149" fmla="*/ 967652 h 1735531"/>
                <a:gd name="connsiteX150" fmla="*/ 11290 w 1735533"/>
                <a:gd name="connsiteY150" fmla="*/ 961409 h 1735531"/>
                <a:gd name="connsiteX151" fmla="*/ 11290 w 1735533"/>
                <a:gd name="connsiteY151" fmla="*/ 902102 h 1735531"/>
                <a:gd name="connsiteX152" fmla="*/ 21954 w 1735533"/>
                <a:gd name="connsiteY152" fmla="*/ 892737 h 1735531"/>
                <a:gd name="connsiteX153" fmla="*/ 36172 w 1735533"/>
                <a:gd name="connsiteY153" fmla="*/ 874009 h 1735531"/>
                <a:gd name="connsiteX154" fmla="*/ 43281 w 1735533"/>
                <a:gd name="connsiteY154" fmla="*/ 855280 h 1735531"/>
                <a:gd name="connsiteX155" fmla="*/ 39726 w 1735533"/>
                <a:gd name="connsiteY155" fmla="*/ 817822 h 1735531"/>
                <a:gd name="connsiteX156" fmla="*/ 32617 w 1735533"/>
                <a:gd name="connsiteY156" fmla="*/ 774122 h 1735531"/>
                <a:gd name="connsiteX157" fmla="*/ 29063 w 1735533"/>
                <a:gd name="connsiteY157" fmla="*/ 758515 h 1735531"/>
                <a:gd name="connsiteX158" fmla="*/ 25508 w 1735533"/>
                <a:gd name="connsiteY158" fmla="*/ 705450 h 1735531"/>
                <a:gd name="connsiteX159" fmla="*/ 18399 w 1735533"/>
                <a:gd name="connsiteY159" fmla="*/ 696086 h 1735531"/>
                <a:gd name="connsiteX160" fmla="*/ 25508 w 1735533"/>
                <a:gd name="connsiteY160" fmla="*/ 661749 h 1735531"/>
                <a:gd name="connsiteX161" fmla="*/ 29063 w 1735533"/>
                <a:gd name="connsiteY161" fmla="*/ 636778 h 1735531"/>
                <a:gd name="connsiteX162" fmla="*/ 36172 w 1735533"/>
                <a:gd name="connsiteY162" fmla="*/ 627414 h 1735531"/>
                <a:gd name="connsiteX163" fmla="*/ 29063 w 1735533"/>
                <a:gd name="connsiteY163" fmla="*/ 605563 h 1735531"/>
                <a:gd name="connsiteX164" fmla="*/ 18399 w 1735533"/>
                <a:gd name="connsiteY164" fmla="*/ 580591 h 1735531"/>
                <a:gd name="connsiteX165" fmla="*/ 14845 w 1735533"/>
                <a:gd name="connsiteY165" fmla="*/ 568106 h 1735531"/>
                <a:gd name="connsiteX166" fmla="*/ 7736 w 1735533"/>
                <a:gd name="connsiteY166" fmla="*/ 558742 h 1735531"/>
                <a:gd name="connsiteX167" fmla="*/ 4181 w 1735533"/>
                <a:gd name="connsiteY167" fmla="*/ 549377 h 1735531"/>
                <a:gd name="connsiteX168" fmla="*/ 7736 w 1735533"/>
                <a:gd name="connsiteY168" fmla="*/ 518162 h 1735531"/>
                <a:gd name="connsiteX169" fmla="*/ 11290 w 1735533"/>
                <a:gd name="connsiteY169" fmla="*/ 508798 h 1735531"/>
                <a:gd name="connsiteX170" fmla="*/ 18399 w 1735533"/>
                <a:gd name="connsiteY170" fmla="*/ 483827 h 1735531"/>
                <a:gd name="connsiteX171" fmla="*/ 25508 w 1735533"/>
                <a:gd name="connsiteY171" fmla="*/ 346482 h 1735531"/>
                <a:gd name="connsiteX172" fmla="*/ 32617 w 1735533"/>
                <a:gd name="connsiteY172" fmla="*/ 337118 h 1735531"/>
                <a:gd name="connsiteX173" fmla="*/ 39726 w 1735533"/>
                <a:gd name="connsiteY173" fmla="*/ 324632 h 1735531"/>
                <a:gd name="connsiteX174" fmla="*/ 36172 w 1735533"/>
                <a:gd name="connsiteY174" fmla="*/ 296539 h 1735531"/>
                <a:gd name="connsiteX175" fmla="*/ 21954 w 1735533"/>
                <a:gd name="connsiteY175" fmla="*/ 277810 h 1735531"/>
                <a:gd name="connsiteX176" fmla="*/ 25508 w 1735533"/>
                <a:gd name="connsiteY176" fmla="*/ 243474 h 1735531"/>
                <a:gd name="connsiteX177" fmla="*/ 32617 w 1735533"/>
                <a:gd name="connsiteY177" fmla="*/ 221624 h 1735531"/>
                <a:gd name="connsiteX178" fmla="*/ 36172 w 1735533"/>
                <a:gd name="connsiteY178" fmla="*/ 209138 h 1735531"/>
                <a:gd name="connsiteX179" fmla="*/ 29063 w 1735533"/>
                <a:gd name="connsiteY179" fmla="*/ 87401 h 1735531"/>
                <a:gd name="connsiteX180" fmla="*/ 25508 w 1735533"/>
                <a:gd name="connsiteY180" fmla="*/ 78037 h 1735531"/>
                <a:gd name="connsiteX181" fmla="*/ 32617 w 1735533"/>
                <a:gd name="connsiteY181" fmla="*/ 59308 h 1735531"/>
                <a:gd name="connsiteX182" fmla="*/ 43281 w 1735533"/>
                <a:gd name="connsiteY182" fmla="*/ 40579 h 1735531"/>
                <a:gd name="connsiteX183" fmla="*/ 50390 w 1735533"/>
                <a:gd name="connsiteY183" fmla="*/ 12486 h 1735531"/>
                <a:gd name="connsiteX184" fmla="*/ 221009 w 1735533"/>
                <a:gd name="connsiteY184" fmla="*/ 9365 h 1735531"/>
                <a:gd name="connsiteX185" fmla="*/ 251569 w 1735533"/>
                <a:gd name="connsiteY185" fmla="*/ 3529 h 1735531"/>
                <a:gd name="connsiteX186" fmla="*/ 244697 w 1735533"/>
                <a:gd name="connsiteY186" fmla="*/ 2485 h 1735531"/>
                <a:gd name="connsiteX187" fmla="*/ 252791 w 1735533"/>
                <a:gd name="connsiteY187" fmla="*/ 3217 h 1735531"/>
                <a:gd name="connsiteX188" fmla="*/ 292100 w 1735533"/>
                <a:gd name="connsiteY188" fmla="*/ 6243 h 1735531"/>
                <a:gd name="connsiteX189" fmla="*/ 309873 w 1735533"/>
                <a:gd name="connsiteY189" fmla="*/ 9365 h 1735531"/>
                <a:gd name="connsiteX190" fmla="*/ 331200 w 1735533"/>
                <a:gd name="connsiteY190" fmla="*/ 15608 h 1735531"/>
                <a:gd name="connsiteX191" fmla="*/ 412955 w 1735533"/>
                <a:gd name="connsiteY191" fmla="*/ 12486 h 1735531"/>
                <a:gd name="connsiteX192" fmla="*/ 476937 w 1735533"/>
                <a:gd name="connsiteY192" fmla="*/ 18729 h 1735531"/>
                <a:gd name="connsiteX193" fmla="*/ 555137 w 1735533"/>
                <a:gd name="connsiteY193" fmla="*/ 15608 h 1735531"/>
                <a:gd name="connsiteX194" fmla="*/ 612010 w 1735533"/>
                <a:gd name="connsiteY194" fmla="*/ 9365 h 1735531"/>
                <a:gd name="connsiteX195" fmla="*/ 636892 w 1735533"/>
                <a:gd name="connsiteY195" fmla="*/ 3122 h 1735531"/>
                <a:gd name="connsiteX196" fmla="*/ 715092 w 1735533"/>
                <a:gd name="connsiteY196" fmla="*/ 6243 h 1735531"/>
                <a:gd name="connsiteX197" fmla="*/ 967466 w 1735533"/>
                <a:gd name="connsiteY197" fmla="*/ 12486 h 1735531"/>
                <a:gd name="connsiteX198" fmla="*/ 1074103 w 1735533"/>
                <a:gd name="connsiteY198" fmla="*/ 18729 h 1735531"/>
                <a:gd name="connsiteX199" fmla="*/ 1084766 w 1735533"/>
                <a:gd name="connsiteY199" fmla="*/ 21851 h 1735531"/>
                <a:gd name="connsiteX200" fmla="*/ 1095430 w 1735533"/>
                <a:gd name="connsiteY200" fmla="*/ 12486 h 1735531"/>
                <a:gd name="connsiteX201" fmla="*/ 1152303 w 1735533"/>
                <a:gd name="connsiteY201" fmla="*/ 9365 h 1735531"/>
                <a:gd name="connsiteX202" fmla="*/ 1205621 w 1735533"/>
                <a:gd name="connsiteY202" fmla="*/ 12486 h 1735531"/>
                <a:gd name="connsiteX203" fmla="*/ 1216285 w 1735533"/>
                <a:gd name="connsiteY203" fmla="*/ 15608 h 1735531"/>
                <a:gd name="connsiteX204" fmla="*/ 1226948 w 1735533"/>
                <a:gd name="connsiteY204" fmla="*/ 9365 h 1735531"/>
                <a:gd name="connsiteX205" fmla="*/ 1258939 w 1735533"/>
                <a:gd name="connsiteY205" fmla="*/ 3122 h 1735531"/>
                <a:gd name="connsiteX206" fmla="*/ 1269603 w 1735533"/>
                <a:gd name="connsiteY206" fmla="*/ 0 h 17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1735533" h="1735531">
                  <a:moveTo>
                    <a:pt x="234796" y="1421"/>
                  </a:moveTo>
                  <a:cubicBezTo>
                    <a:pt x="236230" y="1506"/>
                    <a:pt x="239112" y="1753"/>
                    <a:pt x="242291" y="2119"/>
                  </a:cubicBezTo>
                  <a:lnTo>
                    <a:pt x="244697" y="2485"/>
                  </a:lnTo>
                  <a:lnTo>
                    <a:pt x="235993" y="1698"/>
                  </a:lnTo>
                  <a:cubicBezTo>
                    <a:pt x="233378" y="1413"/>
                    <a:pt x="233363" y="1336"/>
                    <a:pt x="234796" y="1421"/>
                  </a:cubicBezTo>
                  <a:close/>
                  <a:moveTo>
                    <a:pt x="1269603" y="0"/>
                  </a:moveTo>
                  <a:cubicBezTo>
                    <a:pt x="1289087" y="1070"/>
                    <a:pt x="1342319" y="3520"/>
                    <a:pt x="1365576" y="6243"/>
                  </a:cubicBezTo>
                  <a:cubicBezTo>
                    <a:pt x="1370419" y="6810"/>
                    <a:pt x="1374933" y="8938"/>
                    <a:pt x="1379795" y="9365"/>
                  </a:cubicBezTo>
                  <a:cubicBezTo>
                    <a:pt x="1398695" y="11024"/>
                    <a:pt x="1417710" y="11446"/>
                    <a:pt x="1436667" y="12486"/>
                  </a:cubicBezTo>
                  <a:cubicBezTo>
                    <a:pt x="1494220" y="25123"/>
                    <a:pt x="1429479" y="12217"/>
                    <a:pt x="1578850" y="9365"/>
                  </a:cubicBezTo>
                  <a:cubicBezTo>
                    <a:pt x="1590754" y="9137"/>
                    <a:pt x="1602506" y="11906"/>
                    <a:pt x="1614395" y="12486"/>
                  </a:cubicBezTo>
                  <a:cubicBezTo>
                    <a:pt x="1645177" y="13988"/>
                    <a:pt x="1676007" y="14567"/>
                    <a:pt x="1706814" y="15608"/>
                  </a:cubicBezTo>
                  <a:cubicBezTo>
                    <a:pt x="1710368" y="18729"/>
                    <a:pt x="1715036" y="21113"/>
                    <a:pt x="1717477" y="24972"/>
                  </a:cubicBezTo>
                  <a:cubicBezTo>
                    <a:pt x="1721409" y="31188"/>
                    <a:pt x="1725846" y="48127"/>
                    <a:pt x="1728141" y="56186"/>
                  </a:cubicBezTo>
                  <a:cubicBezTo>
                    <a:pt x="1729325" y="67632"/>
                    <a:pt x="1730166" y="79109"/>
                    <a:pt x="1731695" y="90523"/>
                  </a:cubicBezTo>
                  <a:cubicBezTo>
                    <a:pt x="1732537" y="96808"/>
                    <a:pt x="1735250" y="102923"/>
                    <a:pt x="1735250" y="109252"/>
                  </a:cubicBezTo>
                  <a:cubicBezTo>
                    <a:pt x="1735250" y="131126"/>
                    <a:pt x="1734663" y="153083"/>
                    <a:pt x="1731695" y="174802"/>
                  </a:cubicBezTo>
                  <a:cubicBezTo>
                    <a:pt x="1731064" y="179422"/>
                    <a:pt x="1726956" y="183126"/>
                    <a:pt x="1724586" y="187288"/>
                  </a:cubicBezTo>
                  <a:cubicBezTo>
                    <a:pt x="1725771" y="208097"/>
                    <a:pt x="1726085" y="228960"/>
                    <a:pt x="1728141" y="249717"/>
                  </a:cubicBezTo>
                  <a:cubicBezTo>
                    <a:pt x="1728466" y="252995"/>
                    <a:pt x="1731695" y="255791"/>
                    <a:pt x="1731695" y="259082"/>
                  </a:cubicBezTo>
                  <a:cubicBezTo>
                    <a:pt x="1731695" y="261092"/>
                    <a:pt x="1726605" y="291811"/>
                    <a:pt x="1724586" y="296539"/>
                  </a:cubicBezTo>
                  <a:cubicBezTo>
                    <a:pt x="1723086" y="300051"/>
                    <a:pt x="1719847" y="302782"/>
                    <a:pt x="1717477" y="305903"/>
                  </a:cubicBezTo>
                  <a:cubicBezTo>
                    <a:pt x="1716293" y="309025"/>
                    <a:pt x="1715598" y="312325"/>
                    <a:pt x="1713923" y="315268"/>
                  </a:cubicBezTo>
                  <a:cubicBezTo>
                    <a:pt x="1712012" y="318623"/>
                    <a:pt x="1707418" y="320918"/>
                    <a:pt x="1706814" y="324632"/>
                  </a:cubicBezTo>
                  <a:cubicBezTo>
                    <a:pt x="1705169" y="334737"/>
                    <a:pt x="1713110" y="338813"/>
                    <a:pt x="1717477" y="346482"/>
                  </a:cubicBezTo>
                  <a:cubicBezTo>
                    <a:pt x="1719153" y="349425"/>
                    <a:pt x="1719847" y="352725"/>
                    <a:pt x="1721032" y="355846"/>
                  </a:cubicBezTo>
                  <a:cubicBezTo>
                    <a:pt x="1719847" y="362089"/>
                    <a:pt x="1721610" y="369390"/>
                    <a:pt x="1717477" y="374575"/>
                  </a:cubicBezTo>
                  <a:cubicBezTo>
                    <a:pt x="1712577" y="380722"/>
                    <a:pt x="1696150" y="387061"/>
                    <a:pt x="1696150" y="387061"/>
                  </a:cubicBezTo>
                  <a:cubicBezTo>
                    <a:pt x="1697114" y="391294"/>
                    <a:pt x="1701109" y="410120"/>
                    <a:pt x="1703259" y="415154"/>
                  </a:cubicBezTo>
                  <a:cubicBezTo>
                    <a:pt x="1705119" y="419512"/>
                    <a:pt x="1708216" y="423388"/>
                    <a:pt x="1710368" y="427640"/>
                  </a:cubicBezTo>
                  <a:cubicBezTo>
                    <a:pt x="1712959" y="432760"/>
                    <a:pt x="1715236" y="438001"/>
                    <a:pt x="1717477" y="443247"/>
                  </a:cubicBezTo>
                  <a:cubicBezTo>
                    <a:pt x="1718793" y="446328"/>
                    <a:pt x="1719356" y="449669"/>
                    <a:pt x="1721032" y="452612"/>
                  </a:cubicBezTo>
                  <a:cubicBezTo>
                    <a:pt x="1722943" y="455967"/>
                    <a:pt x="1725771" y="458855"/>
                    <a:pt x="1728141" y="461976"/>
                  </a:cubicBezTo>
                  <a:cubicBezTo>
                    <a:pt x="1729325" y="466138"/>
                    <a:pt x="1732569" y="470241"/>
                    <a:pt x="1731695" y="474462"/>
                  </a:cubicBezTo>
                  <a:cubicBezTo>
                    <a:pt x="1728575" y="489529"/>
                    <a:pt x="1719962" y="497566"/>
                    <a:pt x="1710368" y="508798"/>
                  </a:cubicBezTo>
                  <a:cubicBezTo>
                    <a:pt x="1708656" y="522332"/>
                    <a:pt x="1706806" y="541602"/>
                    <a:pt x="1703259" y="555620"/>
                  </a:cubicBezTo>
                  <a:cubicBezTo>
                    <a:pt x="1701866" y="561123"/>
                    <a:pt x="1697778" y="570708"/>
                    <a:pt x="1692595" y="574349"/>
                  </a:cubicBezTo>
                  <a:cubicBezTo>
                    <a:pt x="1689670" y="576404"/>
                    <a:pt x="1685606" y="576825"/>
                    <a:pt x="1681931" y="577470"/>
                  </a:cubicBezTo>
                  <a:cubicBezTo>
                    <a:pt x="1673716" y="578913"/>
                    <a:pt x="1665343" y="579551"/>
                    <a:pt x="1657050" y="580591"/>
                  </a:cubicBezTo>
                  <a:cubicBezTo>
                    <a:pt x="1632168" y="587875"/>
                    <a:pt x="1628613" y="584753"/>
                    <a:pt x="1646386" y="589956"/>
                  </a:cubicBezTo>
                  <a:cubicBezTo>
                    <a:pt x="1674289" y="614459"/>
                    <a:pt x="1664762" y="603236"/>
                    <a:pt x="1678377" y="621171"/>
                  </a:cubicBezTo>
                  <a:cubicBezTo>
                    <a:pt x="1676007" y="624292"/>
                    <a:pt x="1671268" y="626783"/>
                    <a:pt x="1671268" y="630535"/>
                  </a:cubicBezTo>
                  <a:cubicBezTo>
                    <a:pt x="1671268" y="645979"/>
                    <a:pt x="1682959" y="659575"/>
                    <a:pt x="1692595" y="671114"/>
                  </a:cubicBezTo>
                  <a:cubicBezTo>
                    <a:pt x="1700585" y="680681"/>
                    <a:pt x="1717477" y="699207"/>
                    <a:pt x="1717477" y="699207"/>
                  </a:cubicBezTo>
                  <a:cubicBezTo>
                    <a:pt x="1729326" y="730421"/>
                    <a:pt x="1731696" y="717936"/>
                    <a:pt x="1724586" y="736664"/>
                  </a:cubicBezTo>
                  <a:cubicBezTo>
                    <a:pt x="1728851" y="804080"/>
                    <a:pt x="1729779" y="778954"/>
                    <a:pt x="1724586" y="842794"/>
                  </a:cubicBezTo>
                  <a:cubicBezTo>
                    <a:pt x="1721225" y="884115"/>
                    <a:pt x="1730905" y="871581"/>
                    <a:pt x="1710368" y="889616"/>
                  </a:cubicBezTo>
                  <a:cubicBezTo>
                    <a:pt x="1711553" y="895859"/>
                    <a:pt x="1712359" y="902167"/>
                    <a:pt x="1713923" y="908345"/>
                  </a:cubicBezTo>
                  <a:cubicBezTo>
                    <a:pt x="1714736" y="911557"/>
                    <a:pt x="1716448" y="914545"/>
                    <a:pt x="1717477" y="917709"/>
                  </a:cubicBezTo>
                  <a:cubicBezTo>
                    <a:pt x="1718819" y="921834"/>
                    <a:pt x="1719847" y="926033"/>
                    <a:pt x="1721032" y="930195"/>
                  </a:cubicBezTo>
                  <a:cubicBezTo>
                    <a:pt x="1719847" y="941641"/>
                    <a:pt x="1723330" y="954252"/>
                    <a:pt x="1717477" y="964531"/>
                  </a:cubicBezTo>
                  <a:cubicBezTo>
                    <a:pt x="1714775" y="969276"/>
                    <a:pt x="1705436" y="965974"/>
                    <a:pt x="1699705" y="967652"/>
                  </a:cubicBezTo>
                  <a:cubicBezTo>
                    <a:pt x="1694678" y="969124"/>
                    <a:pt x="1690356" y="972062"/>
                    <a:pt x="1685486" y="973895"/>
                  </a:cubicBezTo>
                  <a:cubicBezTo>
                    <a:pt x="1682043" y="975192"/>
                    <a:pt x="1678377" y="975976"/>
                    <a:pt x="1674822" y="977017"/>
                  </a:cubicBezTo>
                  <a:cubicBezTo>
                    <a:pt x="1672453" y="982219"/>
                    <a:pt x="1667713" y="987021"/>
                    <a:pt x="1667713" y="992624"/>
                  </a:cubicBezTo>
                  <a:cubicBezTo>
                    <a:pt x="1667713" y="997278"/>
                    <a:pt x="1672735" y="1000833"/>
                    <a:pt x="1674822" y="1005110"/>
                  </a:cubicBezTo>
                  <a:lnTo>
                    <a:pt x="1678907" y="1014259"/>
                  </a:lnTo>
                  <a:lnTo>
                    <a:pt x="1677550" y="1012283"/>
                  </a:lnTo>
                  <a:cubicBezTo>
                    <a:pt x="1675903" y="1010431"/>
                    <a:pt x="1679895" y="1017399"/>
                    <a:pt x="1679636" y="1015891"/>
                  </a:cubicBezTo>
                  <a:lnTo>
                    <a:pt x="1678907" y="1014259"/>
                  </a:lnTo>
                  <a:lnTo>
                    <a:pt x="1685486" y="1023839"/>
                  </a:lnTo>
                  <a:cubicBezTo>
                    <a:pt x="1688115" y="1027879"/>
                    <a:pt x="1690508" y="1032047"/>
                    <a:pt x="1692595" y="1036324"/>
                  </a:cubicBezTo>
                  <a:cubicBezTo>
                    <a:pt x="1694071" y="1039349"/>
                    <a:pt x="1694474" y="1042746"/>
                    <a:pt x="1696150" y="1045689"/>
                  </a:cubicBezTo>
                  <a:cubicBezTo>
                    <a:pt x="1698060" y="1049044"/>
                    <a:pt x="1701348" y="1051698"/>
                    <a:pt x="1703259" y="1055053"/>
                  </a:cubicBezTo>
                  <a:cubicBezTo>
                    <a:pt x="1704934" y="1057996"/>
                    <a:pt x="1704735" y="1061680"/>
                    <a:pt x="1706814" y="1064418"/>
                  </a:cubicBezTo>
                  <a:cubicBezTo>
                    <a:pt x="1709602" y="1068091"/>
                    <a:pt x="1713923" y="1070661"/>
                    <a:pt x="1717477" y="1073782"/>
                  </a:cubicBezTo>
                  <a:cubicBezTo>
                    <a:pt x="1718662" y="1091471"/>
                    <a:pt x="1718422" y="1109277"/>
                    <a:pt x="1721032" y="1126847"/>
                  </a:cubicBezTo>
                  <a:cubicBezTo>
                    <a:pt x="1722001" y="1133372"/>
                    <a:pt x="1728141" y="1145576"/>
                    <a:pt x="1728141" y="1145576"/>
                  </a:cubicBezTo>
                  <a:cubicBezTo>
                    <a:pt x="1726956" y="1161183"/>
                    <a:pt x="1727105" y="1176913"/>
                    <a:pt x="1724586" y="1192397"/>
                  </a:cubicBezTo>
                  <a:cubicBezTo>
                    <a:pt x="1723526" y="1198912"/>
                    <a:pt x="1717477" y="1211126"/>
                    <a:pt x="1717477" y="1211126"/>
                  </a:cubicBezTo>
                  <a:cubicBezTo>
                    <a:pt x="1718662" y="1221531"/>
                    <a:pt x="1718838" y="1232063"/>
                    <a:pt x="1721032" y="1242341"/>
                  </a:cubicBezTo>
                  <a:cubicBezTo>
                    <a:pt x="1722413" y="1248808"/>
                    <a:pt x="1728141" y="1261069"/>
                    <a:pt x="1728141" y="1261069"/>
                  </a:cubicBezTo>
                  <a:cubicBezTo>
                    <a:pt x="1726956" y="1281879"/>
                    <a:pt x="1727655" y="1302838"/>
                    <a:pt x="1724586" y="1323499"/>
                  </a:cubicBezTo>
                  <a:cubicBezTo>
                    <a:pt x="1724034" y="1327219"/>
                    <a:pt x="1717477" y="1329112"/>
                    <a:pt x="1717477" y="1332863"/>
                  </a:cubicBezTo>
                  <a:cubicBezTo>
                    <a:pt x="1717477" y="1407148"/>
                    <a:pt x="1701961" y="1394533"/>
                    <a:pt x="1735250" y="1414021"/>
                  </a:cubicBezTo>
                  <a:cubicBezTo>
                    <a:pt x="1733244" y="1468622"/>
                    <a:pt x="1740381" y="1485653"/>
                    <a:pt x="1728141" y="1523272"/>
                  </a:cubicBezTo>
                  <a:cubicBezTo>
                    <a:pt x="1727112" y="1526436"/>
                    <a:pt x="1725615" y="1529473"/>
                    <a:pt x="1724586" y="1532637"/>
                  </a:cubicBezTo>
                  <a:cubicBezTo>
                    <a:pt x="1718847" y="1550275"/>
                    <a:pt x="1724746" y="1540230"/>
                    <a:pt x="1713923" y="1554487"/>
                  </a:cubicBezTo>
                  <a:cubicBezTo>
                    <a:pt x="1715107" y="1566972"/>
                    <a:pt x="1716495" y="1579444"/>
                    <a:pt x="1717477" y="1591944"/>
                  </a:cubicBezTo>
                  <a:cubicBezTo>
                    <a:pt x="1722072" y="1650454"/>
                    <a:pt x="1714500" y="1627798"/>
                    <a:pt x="1724586" y="1654373"/>
                  </a:cubicBezTo>
                  <a:cubicBezTo>
                    <a:pt x="1708891" y="1687451"/>
                    <a:pt x="1717800" y="1702434"/>
                    <a:pt x="1674822" y="1688710"/>
                  </a:cubicBezTo>
                  <a:cubicBezTo>
                    <a:pt x="1670808" y="1687428"/>
                    <a:pt x="1670083" y="1682467"/>
                    <a:pt x="1667713" y="1679345"/>
                  </a:cubicBezTo>
                  <a:cubicBezTo>
                    <a:pt x="1665343" y="1682467"/>
                    <a:pt x="1664104" y="1686558"/>
                    <a:pt x="1660604" y="1688710"/>
                  </a:cubicBezTo>
                  <a:cubicBezTo>
                    <a:pt x="1641557" y="1700418"/>
                    <a:pt x="1634126" y="1701166"/>
                    <a:pt x="1614395" y="1704317"/>
                  </a:cubicBezTo>
                  <a:cubicBezTo>
                    <a:pt x="1607304" y="1705449"/>
                    <a:pt x="1600103" y="1706065"/>
                    <a:pt x="1593068" y="1707438"/>
                  </a:cubicBezTo>
                  <a:cubicBezTo>
                    <a:pt x="1589410" y="1708152"/>
                    <a:pt x="1586062" y="1709846"/>
                    <a:pt x="1582404" y="1710560"/>
                  </a:cubicBezTo>
                  <a:cubicBezTo>
                    <a:pt x="1544871" y="1717884"/>
                    <a:pt x="1574417" y="1709776"/>
                    <a:pt x="1550413" y="1716802"/>
                  </a:cubicBezTo>
                  <a:cubicBezTo>
                    <a:pt x="1536195" y="1715762"/>
                    <a:pt x="1522026" y="1713681"/>
                    <a:pt x="1507759" y="1713681"/>
                  </a:cubicBezTo>
                  <a:cubicBezTo>
                    <a:pt x="1499173" y="1713681"/>
                    <a:pt x="1459166" y="1718035"/>
                    <a:pt x="1447331" y="1719924"/>
                  </a:cubicBezTo>
                  <a:cubicBezTo>
                    <a:pt x="1442524" y="1720692"/>
                    <a:pt x="1437990" y="1722801"/>
                    <a:pt x="1433112" y="1723045"/>
                  </a:cubicBezTo>
                  <a:cubicBezTo>
                    <a:pt x="1396423" y="1724886"/>
                    <a:pt x="1359652" y="1725126"/>
                    <a:pt x="1322921" y="1726167"/>
                  </a:cubicBezTo>
                  <a:cubicBezTo>
                    <a:pt x="1282327" y="1725087"/>
                    <a:pt x="1231200" y="1729442"/>
                    <a:pt x="1187848" y="1719924"/>
                  </a:cubicBezTo>
                  <a:cubicBezTo>
                    <a:pt x="1184214" y="1719126"/>
                    <a:pt x="1180739" y="1717843"/>
                    <a:pt x="1177184" y="1716802"/>
                  </a:cubicBezTo>
                  <a:cubicBezTo>
                    <a:pt x="1171261" y="1717843"/>
                    <a:pt x="1165069" y="1718062"/>
                    <a:pt x="1159412" y="1719924"/>
                  </a:cubicBezTo>
                  <a:cubicBezTo>
                    <a:pt x="1155412" y="1721242"/>
                    <a:pt x="1152869" y="1725180"/>
                    <a:pt x="1148748" y="1726167"/>
                  </a:cubicBezTo>
                  <a:cubicBezTo>
                    <a:pt x="1139532" y="1728374"/>
                    <a:pt x="1129790" y="1728248"/>
                    <a:pt x="1120311" y="1729288"/>
                  </a:cubicBezTo>
                  <a:cubicBezTo>
                    <a:pt x="1106093" y="1728248"/>
                    <a:pt x="1091730" y="1728227"/>
                    <a:pt x="1077657" y="1726167"/>
                  </a:cubicBezTo>
                  <a:cubicBezTo>
                    <a:pt x="1070265" y="1725085"/>
                    <a:pt x="1056329" y="1719924"/>
                    <a:pt x="1056329" y="1719924"/>
                  </a:cubicBezTo>
                  <a:cubicBezTo>
                    <a:pt x="1042111" y="1720964"/>
                    <a:pt x="1027817" y="1721390"/>
                    <a:pt x="1013675" y="1723045"/>
                  </a:cubicBezTo>
                  <a:cubicBezTo>
                    <a:pt x="1009961" y="1723480"/>
                    <a:pt x="1006686" y="1725522"/>
                    <a:pt x="1003011" y="1726167"/>
                  </a:cubicBezTo>
                  <a:cubicBezTo>
                    <a:pt x="994796" y="1727610"/>
                    <a:pt x="986423" y="1728248"/>
                    <a:pt x="978129" y="1729288"/>
                  </a:cubicBezTo>
                  <a:cubicBezTo>
                    <a:pt x="933105" y="1728248"/>
                    <a:pt x="888096" y="1726167"/>
                    <a:pt x="843056" y="1726167"/>
                  </a:cubicBezTo>
                  <a:cubicBezTo>
                    <a:pt x="676914" y="1726167"/>
                    <a:pt x="868247" y="1734077"/>
                    <a:pt x="715092" y="1726167"/>
                  </a:cubicBezTo>
                  <a:cubicBezTo>
                    <a:pt x="713907" y="1723045"/>
                    <a:pt x="712567" y="1719966"/>
                    <a:pt x="711538" y="1716802"/>
                  </a:cubicBezTo>
                  <a:cubicBezTo>
                    <a:pt x="710196" y="1712677"/>
                    <a:pt x="712773" y="1705158"/>
                    <a:pt x="707983" y="1704317"/>
                  </a:cubicBezTo>
                  <a:cubicBezTo>
                    <a:pt x="702174" y="1703296"/>
                    <a:pt x="698585" y="1710657"/>
                    <a:pt x="693765" y="1713681"/>
                  </a:cubicBezTo>
                  <a:cubicBezTo>
                    <a:pt x="690289" y="1715862"/>
                    <a:pt x="686922" y="1718246"/>
                    <a:pt x="683101" y="1719924"/>
                  </a:cubicBezTo>
                  <a:cubicBezTo>
                    <a:pt x="674353" y="1723765"/>
                    <a:pt x="659296" y="1724969"/>
                    <a:pt x="651110" y="1726167"/>
                  </a:cubicBezTo>
                  <a:cubicBezTo>
                    <a:pt x="606086" y="1725126"/>
                    <a:pt x="560968" y="1725798"/>
                    <a:pt x="516037" y="1723045"/>
                  </a:cubicBezTo>
                  <a:cubicBezTo>
                    <a:pt x="509672" y="1722655"/>
                    <a:pt x="504317" y="1718574"/>
                    <a:pt x="498264" y="1716802"/>
                  </a:cubicBezTo>
                  <a:cubicBezTo>
                    <a:pt x="493629" y="1715446"/>
                    <a:pt x="488744" y="1714860"/>
                    <a:pt x="484046" y="1713681"/>
                  </a:cubicBezTo>
                  <a:cubicBezTo>
                    <a:pt x="480443" y="1712777"/>
                    <a:pt x="476937" y="1711600"/>
                    <a:pt x="473382" y="1710560"/>
                  </a:cubicBezTo>
                  <a:cubicBezTo>
                    <a:pt x="461534" y="1711600"/>
                    <a:pt x="449440" y="1711330"/>
                    <a:pt x="437837" y="1713681"/>
                  </a:cubicBezTo>
                  <a:cubicBezTo>
                    <a:pt x="433674" y="1714525"/>
                    <a:pt x="431077" y="1718400"/>
                    <a:pt x="427173" y="1719924"/>
                  </a:cubicBezTo>
                  <a:cubicBezTo>
                    <a:pt x="420325" y="1722597"/>
                    <a:pt x="412804" y="1723723"/>
                    <a:pt x="405846" y="1726167"/>
                  </a:cubicBezTo>
                  <a:cubicBezTo>
                    <a:pt x="361940" y="1741589"/>
                    <a:pt x="415278" y="1725488"/>
                    <a:pt x="380964" y="1735531"/>
                  </a:cubicBezTo>
                  <a:cubicBezTo>
                    <a:pt x="373855" y="1734491"/>
                    <a:pt x="365501" y="1736089"/>
                    <a:pt x="359636" y="1732410"/>
                  </a:cubicBezTo>
                  <a:cubicBezTo>
                    <a:pt x="355661" y="1729917"/>
                    <a:pt x="360905" y="1720607"/>
                    <a:pt x="356082" y="1719924"/>
                  </a:cubicBezTo>
                  <a:cubicBezTo>
                    <a:pt x="320971" y="1714951"/>
                    <a:pt x="284991" y="1717843"/>
                    <a:pt x="249445" y="1716802"/>
                  </a:cubicBezTo>
                  <a:cubicBezTo>
                    <a:pt x="242336" y="1715762"/>
                    <a:pt x="235185" y="1714923"/>
                    <a:pt x="228118" y="1713681"/>
                  </a:cubicBezTo>
                  <a:cubicBezTo>
                    <a:pt x="223328" y="1712840"/>
                    <a:pt x="218785" y="1710560"/>
                    <a:pt x="213900" y="1710560"/>
                  </a:cubicBezTo>
                  <a:cubicBezTo>
                    <a:pt x="200812" y="1710560"/>
                    <a:pt x="187833" y="1712640"/>
                    <a:pt x="174799" y="1713681"/>
                  </a:cubicBezTo>
                  <a:cubicBezTo>
                    <a:pt x="170060" y="1715762"/>
                    <a:pt x="165777" y="1720837"/>
                    <a:pt x="160581" y="1719924"/>
                  </a:cubicBezTo>
                  <a:cubicBezTo>
                    <a:pt x="156907" y="1719279"/>
                    <a:pt x="157936" y="1713751"/>
                    <a:pt x="157027" y="1710560"/>
                  </a:cubicBezTo>
                  <a:cubicBezTo>
                    <a:pt x="155562" y="1705412"/>
                    <a:pt x="159169" y="1696718"/>
                    <a:pt x="153472" y="1694953"/>
                  </a:cubicBezTo>
                  <a:cubicBezTo>
                    <a:pt x="135560" y="1689401"/>
                    <a:pt x="115557" y="1692872"/>
                    <a:pt x="96599" y="1691831"/>
                  </a:cubicBezTo>
                  <a:cubicBezTo>
                    <a:pt x="80637" y="1677813"/>
                    <a:pt x="90705" y="1683863"/>
                    <a:pt x="64608" y="1676224"/>
                  </a:cubicBezTo>
                  <a:lnTo>
                    <a:pt x="53944" y="1673102"/>
                  </a:lnTo>
                  <a:cubicBezTo>
                    <a:pt x="52760" y="1669981"/>
                    <a:pt x="50390" y="1667028"/>
                    <a:pt x="50390" y="1663738"/>
                  </a:cubicBezTo>
                  <a:cubicBezTo>
                    <a:pt x="50390" y="1629464"/>
                    <a:pt x="51057" y="1630179"/>
                    <a:pt x="57499" y="1607552"/>
                  </a:cubicBezTo>
                  <a:cubicBezTo>
                    <a:pt x="49743" y="1587119"/>
                    <a:pt x="60515" y="1607174"/>
                    <a:pt x="43281" y="1595066"/>
                  </a:cubicBezTo>
                  <a:cubicBezTo>
                    <a:pt x="39945" y="1592722"/>
                    <a:pt x="38542" y="1588823"/>
                    <a:pt x="36172" y="1585701"/>
                  </a:cubicBezTo>
                  <a:cubicBezTo>
                    <a:pt x="37357" y="1577377"/>
                    <a:pt x="39726" y="1569118"/>
                    <a:pt x="39726" y="1560730"/>
                  </a:cubicBezTo>
                  <a:cubicBezTo>
                    <a:pt x="39726" y="1548200"/>
                    <a:pt x="37942" y="1535704"/>
                    <a:pt x="36172" y="1523272"/>
                  </a:cubicBezTo>
                  <a:cubicBezTo>
                    <a:pt x="35280" y="1517004"/>
                    <a:pt x="31423" y="1507639"/>
                    <a:pt x="29063" y="1501422"/>
                  </a:cubicBezTo>
                  <a:cubicBezTo>
                    <a:pt x="30247" y="1474369"/>
                    <a:pt x="29550" y="1447203"/>
                    <a:pt x="32617" y="1420264"/>
                  </a:cubicBezTo>
                  <a:cubicBezTo>
                    <a:pt x="33144" y="1415634"/>
                    <a:pt x="38805" y="1412360"/>
                    <a:pt x="39726" y="1407778"/>
                  </a:cubicBezTo>
                  <a:cubicBezTo>
                    <a:pt x="42411" y="1394418"/>
                    <a:pt x="41476" y="1380673"/>
                    <a:pt x="43281" y="1367199"/>
                  </a:cubicBezTo>
                  <a:cubicBezTo>
                    <a:pt x="45558" y="1350207"/>
                    <a:pt x="46149" y="1359040"/>
                    <a:pt x="53944" y="1345349"/>
                  </a:cubicBezTo>
                  <a:cubicBezTo>
                    <a:pt x="60865" y="1333194"/>
                    <a:pt x="54217" y="1337508"/>
                    <a:pt x="61054" y="1323499"/>
                  </a:cubicBezTo>
                  <a:cubicBezTo>
                    <a:pt x="62737" y="1320050"/>
                    <a:pt x="65793" y="1317256"/>
                    <a:pt x="68163" y="1314135"/>
                  </a:cubicBezTo>
                  <a:cubicBezTo>
                    <a:pt x="67649" y="1311880"/>
                    <a:pt x="64178" y="1293278"/>
                    <a:pt x="61054" y="1289163"/>
                  </a:cubicBezTo>
                  <a:cubicBezTo>
                    <a:pt x="58265" y="1285490"/>
                    <a:pt x="53944" y="1282920"/>
                    <a:pt x="50390" y="1279798"/>
                  </a:cubicBezTo>
                  <a:cubicBezTo>
                    <a:pt x="48021" y="1247543"/>
                    <a:pt x="44032" y="1215348"/>
                    <a:pt x="43281" y="1183033"/>
                  </a:cubicBezTo>
                  <a:cubicBezTo>
                    <a:pt x="42845" y="1164280"/>
                    <a:pt x="47725" y="1145588"/>
                    <a:pt x="46835" y="1126847"/>
                  </a:cubicBezTo>
                  <a:cubicBezTo>
                    <a:pt x="46623" y="1122374"/>
                    <a:pt x="34919" y="1097563"/>
                    <a:pt x="32617" y="1092511"/>
                  </a:cubicBezTo>
                  <a:cubicBezTo>
                    <a:pt x="27619" y="1061784"/>
                    <a:pt x="25508" y="1053295"/>
                    <a:pt x="25508" y="1014475"/>
                  </a:cubicBezTo>
                  <a:cubicBezTo>
                    <a:pt x="25508" y="1009169"/>
                    <a:pt x="26942" y="1003834"/>
                    <a:pt x="29063" y="998867"/>
                  </a:cubicBezTo>
                  <a:cubicBezTo>
                    <a:pt x="30563" y="995354"/>
                    <a:pt x="33802" y="992624"/>
                    <a:pt x="36172" y="989503"/>
                  </a:cubicBezTo>
                  <a:cubicBezTo>
                    <a:pt x="33384" y="984607"/>
                    <a:pt x="26978" y="972064"/>
                    <a:pt x="21954" y="967652"/>
                  </a:cubicBezTo>
                  <a:cubicBezTo>
                    <a:pt x="18933" y="965000"/>
                    <a:pt x="14845" y="963490"/>
                    <a:pt x="11290" y="961409"/>
                  </a:cubicBezTo>
                  <a:cubicBezTo>
                    <a:pt x="-5064" y="939869"/>
                    <a:pt x="-2403" y="947794"/>
                    <a:pt x="11290" y="902102"/>
                  </a:cubicBezTo>
                  <a:cubicBezTo>
                    <a:pt x="12569" y="897833"/>
                    <a:pt x="18399" y="895859"/>
                    <a:pt x="21954" y="892737"/>
                  </a:cubicBezTo>
                  <a:cubicBezTo>
                    <a:pt x="33711" y="861761"/>
                    <a:pt x="13985" y="909079"/>
                    <a:pt x="36172" y="874009"/>
                  </a:cubicBezTo>
                  <a:cubicBezTo>
                    <a:pt x="39811" y="868256"/>
                    <a:pt x="43281" y="855280"/>
                    <a:pt x="43281" y="855280"/>
                  </a:cubicBezTo>
                  <a:cubicBezTo>
                    <a:pt x="42096" y="842794"/>
                    <a:pt x="41146" y="830289"/>
                    <a:pt x="39726" y="817822"/>
                  </a:cubicBezTo>
                  <a:cubicBezTo>
                    <a:pt x="38008" y="802735"/>
                    <a:pt x="35683" y="788929"/>
                    <a:pt x="32617" y="774122"/>
                  </a:cubicBezTo>
                  <a:cubicBezTo>
                    <a:pt x="31536" y="768902"/>
                    <a:pt x="30247" y="763717"/>
                    <a:pt x="29063" y="758515"/>
                  </a:cubicBezTo>
                  <a:cubicBezTo>
                    <a:pt x="27878" y="740826"/>
                    <a:pt x="28501" y="722973"/>
                    <a:pt x="25508" y="705450"/>
                  </a:cubicBezTo>
                  <a:cubicBezTo>
                    <a:pt x="24874" y="701740"/>
                    <a:pt x="18785" y="699822"/>
                    <a:pt x="18399" y="696086"/>
                  </a:cubicBezTo>
                  <a:cubicBezTo>
                    <a:pt x="16964" y="682222"/>
                    <a:pt x="21073" y="673435"/>
                    <a:pt x="25508" y="661749"/>
                  </a:cubicBezTo>
                  <a:cubicBezTo>
                    <a:pt x="26693" y="653425"/>
                    <a:pt x="26549" y="644871"/>
                    <a:pt x="29063" y="636778"/>
                  </a:cubicBezTo>
                  <a:cubicBezTo>
                    <a:pt x="30187" y="633158"/>
                    <a:pt x="36172" y="631165"/>
                    <a:pt x="36172" y="627414"/>
                  </a:cubicBezTo>
                  <a:cubicBezTo>
                    <a:pt x="36172" y="619839"/>
                    <a:pt x="31155" y="612912"/>
                    <a:pt x="29063" y="605563"/>
                  </a:cubicBezTo>
                  <a:cubicBezTo>
                    <a:pt x="22914" y="583964"/>
                    <a:pt x="30101" y="596006"/>
                    <a:pt x="18399" y="580591"/>
                  </a:cubicBezTo>
                  <a:cubicBezTo>
                    <a:pt x="17214" y="576430"/>
                    <a:pt x="16769" y="572049"/>
                    <a:pt x="14845" y="568106"/>
                  </a:cubicBezTo>
                  <a:cubicBezTo>
                    <a:pt x="13162" y="564657"/>
                    <a:pt x="9646" y="562097"/>
                    <a:pt x="7736" y="558742"/>
                  </a:cubicBezTo>
                  <a:cubicBezTo>
                    <a:pt x="6060" y="555799"/>
                    <a:pt x="5366" y="552499"/>
                    <a:pt x="4181" y="549377"/>
                  </a:cubicBezTo>
                  <a:cubicBezTo>
                    <a:pt x="5366" y="538972"/>
                    <a:pt x="5925" y="528498"/>
                    <a:pt x="7736" y="518162"/>
                  </a:cubicBezTo>
                  <a:cubicBezTo>
                    <a:pt x="8305" y="514910"/>
                    <a:pt x="10304" y="511972"/>
                    <a:pt x="11290" y="508798"/>
                  </a:cubicBezTo>
                  <a:cubicBezTo>
                    <a:pt x="13860" y="500520"/>
                    <a:pt x="16029" y="492150"/>
                    <a:pt x="18399" y="483827"/>
                  </a:cubicBezTo>
                  <a:cubicBezTo>
                    <a:pt x="20769" y="438045"/>
                    <a:pt x="21083" y="392146"/>
                    <a:pt x="25508" y="346482"/>
                  </a:cubicBezTo>
                  <a:cubicBezTo>
                    <a:pt x="25870" y="342744"/>
                    <a:pt x="30497" y="340375"/>
                    <a:pt x="32617" y="337118"/>
                  </a:cubicBezTo>
                  <a:cubicBezTo>
                    <a:pt x="35246" y="333078"/>
                    <a:pt x="37357" y="328794"/>
                    <a:pt x="39726" y="324632"/>
                  </a:cubicBezTo>
                  <a:cubicBezTo>
                    <a:pt x="38542" y="315268"/>
                    <a:pt x="39565" y="305478"/>
                    <a:pt x="36172" y="296539"/>
                  </a:cubicBezTo>
                  <a:cubicBezTo>
                    <a:pt x="33470" y="289421"/>
                    <a:pt x="21954" y="277810"/>
                    <a:pt x="21954" y="277810"/>
                  </a:cubicBezTo>
                  <a:cubicBezTo>
                    <a:pt x="23138" y="266365"/>
                    <a:pt x="23779" y="254866"/>
                    <a:pt x="25508" y="243474"/>
                  </a:cubicBezTo>
                  <a:cubicBezTo>
                    <a:pt x="26896" y="234331"/>
                    <a:pt x="29877" y="230046"/>
                    <a:pt x="32617" y="221624"/>
                  </a:cubicBezTo>
                  <a:cubicBezTo>
                    <a:pt x="33959" y="217499"/>
                    <a:pt x="34987" y="213300"/>
                    <a:pt x="36172" y="209138"/>
                  </a:cubicBezTo>
                  <a:cubicBezTo>
                    <a:pt x="34315" y="152062"/>
                    <a:pt x="42462" y="128583"/>
                    <a:pt x="29063" y="87401"/>
                  </a:cubicBezTo>
                  <a:cubicBezTo>
                    <a:pt x="28034" y="84237"/>
                    <a:pt x="26693" y="81158"/>
                    <a:pt x="25508" y="78037"/>
                  </a:cubicBezTo>
                  <a:cubicBezTo>
                    <a:pt x="27878" y="71794"/>
                    <a:pt x="28461" y="64784"/>
                    <a:pt x="32617" y="59308"/>
                  </a:cubicBezTo>
                  <a:cubicBezTo>
                    <a:pt x="38607" y="51417"/>
                    <a:pt x="41179" y="49809"/>
                    <a:pt x="43281" y="40579"/>
                  </a:cubicBezTo>
                  <a:cubicBezTo>
                    <a:pt x="43746" y="38539"/>
                    <a:pt x="20769" y="17688"/>
                    <a:pt x="50390" y="12486"/>
                  </a:cubicBezTo>
                  <a:cubicBezTo>
                    <a:pt x="80011" y="7284"/>
                    <a:pt x="164205" y="12037"/>
                    <a:pt x="221009" y="9365"/>
                  </a:cubicBezTo>
                  <a:cubicBezTo>
                    <a:pt x="259613" y="7549"/>
                    <a:pt x="259436" y="5205"/>
                    <a:pt x="251569" y="3529"/>
                  </a:cubicBezTo>
                  <a:lnTo>
                    <a:pt x="244697" y="2485"/>
                  </a:lnTo>
                  <a:lnTo>
                    <a:pt x="252791" y="3217"/>
                  </a:lnTo>
                  <a:cubicBezTo>
                    <a:pt x="261759" y="3960"/>
                    <a:pt x="274478" y="4954"/>
                    <a:pt x="292100" y="6243"/>
                  </a:cubicBezTo>
                  <a:cubicBezTo>
                    <a:pt x="298024" y="7284"/>
                    <a:pt x="304044" y="7969"/>
                    <a:pt x="309873" y="9365"/>
                  </a:cubicBezTo>
                  <a:cubicBezTo>
                    <a:pt x="317102" y="11096"/>
                    <a:pt x="331200" y="15608"/>
                    <a:pt x="331200" y="15608"/>
                  </a:cubicBezTo>
                  <a:cubicBezTo>
                    <a:pt x="358452" y="14567"/>
                    <a:pt x="385678" y="12486"/>
                    <a:pt x="412955" y="12486"/>
                  </a:cubicBezTo>
                  <a:cubicBezTo>
                    <a:pt x="437868" y="12486"/>
                    <a:pt x="454127" y="15391"/>
                    <a:pt x="476937" y="18729"/>
                  </a:cubicBezTo>
                  <a:lnTo>
                    <a:pt x="555137" y="15608"/>
                  </a:lnTo>
                  <a:cubicBezTo>
                    <a:pt x="572947" y="14631"/>
                    <a:pt x="594012" y="12526"/>
                    <a:pt x="612010" y="9365"/>
                  </a:cubicBezTo>
                  <a:cubicBezTo>
                    <a:pt x="623164" y="7406"/>
                    <a:pt x="626732" y="6096"/>
                    <a:pt x="636892" y="3122"/>
                  </a:cubicBezTo>
                  <a:lnTo>
                    <a:pt x="715092" y="6243"/>
                  </a:lnTo>
                  <a:lnTo>
                    <a:pt x="967466" y="12486"/>
                  </a:lnTo>
                  <a:cubicBezTo>
                    <a:pt x="1003011" y="14567"/>
                    <a:pt x="1038624" y="15897"/>
                    <a:pt x="1074103" y="18729"/>
                  </a:cubicBezTo>
                  <a:cubicBezTo>
                    <a:pt x="1077834" y="19027"/>
                    <a:pt x="1081212" y="22891"/>
                    <a:pt x="1084766" y="21851"/>
                  </a:cubicBezTo>
                  <a:cubicBezTo>
                    <a:pt x="1089535" y="20455"/>
                    <a:pt x="1090511" y="13396"/>
                    <a:pt x="1095430" y="12486"/>
                  </a:cubicBezTo>
                  <a:cubicBezTo>
                    <a:pt x="1114017" y="9050"/>
                    <a:pt x="1133345" y="10405"/>
                    <a:pt x="1152303" y="9365"/>
                  </a:cubicBezTo>
                  <a:cubicBezTo>
                    <a:pt x="1170075" y="10405"/>
                    <a:pt x="1187918" y="10759"/>
                    <a:pt x="1205621" y="12486"/>
                  </a:cubicBezTo>
                  <a:cubicBezTo>
                    <a:pt x="1209345" y="12849"/>
                    <a:pt x="1212589" y="16148"/>
                    <a:pt x="1216285" y="15608"/>
                  </a:cubicBezTo>
                  <a:cubicBezTo>
                    <a:pt x="1220499" y="14991"/>
                    <a:pt x="1222895" y="10551"/>
                    <a:pt x="1226948" y="9365"/>
                  </a:cubicBezTo>
                  <a:cubicBezTo>
                    <a:pt x="1237311" y="6332"/>
                    <a:pt x="1248342" y="5449"/>
                    <a:pt x="1258939" y="3122"/>
                  </a:cubicBezTo>
                  <a:cubicBezTo>
                    <a:pt x="1262574" y="2324"/>
                    <a:pt x="1266049" y="1041"/>
                    <a:pt x="1269603" y="0"/>
                  </a:cubicBezTo>
                  <a:close/>
                </a:path>
              </a:pathLst>
            </a:custGeom>
          </p:spPr>
        </p:pic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xmlns="" id="{304381F8-7994-424F-98FC-47FE731D9A3A}"/>
              </a:ext>
            </a:extLst>
          </p:cNvPr>
          <p:cNvGrpSpPr>
            <a:grpSpLocks/>
          </p:cNvGrpSpPr>
          <p:nvPr/>
        </p:nvGrpSpPr>
        <p:grpSpPr>
          <a:xfrm rot="19800000">
            <a:off x="7452437" y="4889693"/>
            <a:ext cx="3036071" cy="3071285"/>
            <a:chOff x="863472" y="5435405"/>
            <a:chExt cx="3036071" cy="3042168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xmlns="" id="{E4ED5999-67F9-437E-A3D3-3514AEBD7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472" y="5435405"/>
              <a:ext cx="3036071" cy="3042168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xmlns="" id="{C5EBABD0-D341-47DA-8BA7-4C524F56B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695" y="5663274"/>
              <a:ext cx="1162063" cy="1792408"/>
            </a:xfrm>
            <a:prstGeom prst="rect">
              <a:avLst/>
            </a:prstGeom>
          </p:spPr>
        </p:pic>
        <p:pic>
          <p:nvPicPr>
            <p:cNvPr id="102" name="图片 101" descr="图片包含 游戏机, 鸟&#10;&#10;描述已自动生成">
              <a:extLst>
                <a:ext uri="{FF2B5EF4-FFF2-40B4-BE49-F238E27FC236}">
                  <a16:creationId xmlns:a16="http://schemas.microsoft.com/office/drawing/2014/main" xmlns="" id="{AC8174B2-BF11-478D-A5F5-3A4B5B1A4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5256" y="6312933"/>
              <a:ext cx="1162063" cy="1936772"/>
            </a:xfrm>
            <a:prstGeom prst="rect">
              <a:avLst/>
            </a:prstGeom>
          </p:spPr>
        </p:pic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xmlns="" id="{83D3680D-18DE-4BBC-9081-828735DF7D2D}"/>
              </a:ext>
            </a:extLst>
          </p:cNvPr>
          <p:cNvGrpSpPr>
            <a:grpSpLocks/>
          </p:cNvGrpSpPr>
          <p:nvPr/>
        </p:nvGrpSpPr>
        <p:grpSpPr>
          <a:xfrm rot="19800000">
            <a:off x="4280336" y="6735664"/>
            <a:ext cx="3036071" cy="3042168"/>
            <a:chOff x="4502406" y="5400190"/>
            <a:chExt cx="3036071" cy="3071285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xmlns="" id="{E7ED8011-DDF7-4F23-B8D8-E8F9C506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2406" y="5400190"/>
              <a:ext cx="3036071" cy="3036071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xmlns="" id="{91E18932-5A97-4995-8299-88596F891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5319819" y="6252816"/>
              <a:ext cx="3036070" cy="1401247"/>
            </a:xfrm>
            <a:custGeom>
              <a:avLst/>
              <a:gdLst>
                <a:gd name="connsiteX0" fmla="*/ 1374628 w 3036071"/>
                <a:gd name="connsiteY0" fmla="*/ 465120 h 1752600"/>
                <a:gd name="connsiteX1" fmla="*/ 1374104 w 3036071"/>
                <a:gd name="connsiteY1" fmla="*/ 466031 h 1752600"/>
                <a:gd name="connsiteX2" fmla="*/ 1373884 w 3036071"/>
                <a:gd name="connsiteY2" fmla="*/ 466374 h 1752600"/>
                <a:gd name="connsiteX3" fmla="*/ 11244 w 3036071"/>
                <a:gd name="connsiteY3" fmla="*/ 0 h 1752600"/>
                <a:gd name="connsiteX4" fmla="*/ 28111 w 3036071"/>
                <a:gd name="connsiteY4" fmla="*/ 12700 h 1752600"/>
                <a:gd name="connsiteX5" fmla="*/ 78713 w 3036071"/>
                <a:gd name="connsiteY5" fmla="*/ 25400 h 1752600"/>
                <a:gd name="connsiteX6" fmla="*/ 112447 w 3036071"/>
                <a:gd name="connsiteY6" fmla="*/ 88900 h 1752600"/>
                <a:gd name="connsiteX7" fmla="*/ 202404 w 3036071"/>
                <a:gd name="connsiteY7" fmla="*/ 101600 h 1752600"/>
                <a:gd name="connsiteX8" fmla="*/ 224894 w 3036071"/>
                <a:gd name="connsiteY8" fmla="*/ 114300 h 1752600"/>
                <a:gd name="connsiteX9" fmla="*/ 264250 w 3036071"/>
                <a:gd name="connsiteY9" fmla="*/ 165100 h 1752600"/>
                <a:gd name="connsiteX10" fmla="*/ 297984 w 3036071"/>
                <a:gd name="connsiteY10" fmla="*/ 190500 h 1752600"/>
                <a:gd name="connsiteX11" fmla="*/ 337341 w 3036071"/>
                <a:gd name="connsiteY11" fmla="*/ 228600 h 1752600"/>
                <a:gd name="connsiteX12" fmla="*/ 354208 w 3036071"/>
                <a:gd name="connsiteY12" fmla="*/ 304800 h 1752600"/>
                <a:gd name="connsiteX13" fmla="*/ 376697 w 3036071"/>
                <a:gd name="connsiteY13" fmla="*/ 317500 h 1752600"/>
                <a:gd name="connsiteX14" fmla="*/ 427299 w 3036071"/>
                <a:gd name="connsiteY14" fmla="*/ 342900 h 1752600"/>
                <a:gd name="connsiteX15" fmla="*/ 455410 w 3036071"/>
                <a:gd name="connsiteY15" fmla="*/ 368300 h 1752600"/>
                <a:gd name="connsiteX16" fmla="*/ 477900 w 3036071"/>
                <a:gd name="connsiteY16" fmla="*/ 393700 h 1752600"/>
                <a:gd name="connsiteX17" fmla="*/ 517256 w 3036071"/>
                <a:gd name="connsiteY17" fmla="*/ 431800 h 1752600"/>
                <a:gd name="connsiteX18" fmla="*/ 528501 w 3036071"/>
                <a:gd name="connsiteY18" fmla="*/ 469900 h 1752600"/>
                <a:gd name="connsiteX19" fmla="*/ 556613 w 3036071"/>
                <a:gd name="connsiteY19" fmla="*/ 482600 h 1752600"/>
                <a:gd name="connsiteX20" fmla="*/ 573480 w 3036071"/>
                <a:gd name="connsiteY20" fmla="*/ 495300 h 1752600"/>
                <a:gd name="connsiteX21" fmla="*/ 590347 w 3036071"/>
                <a:gd name="connsiteY21" fmla="*/ 520700 h 1752600"/>
                <a:gd name="connsiteX22" fmla="*/ 607214 w 3036071"/>
                <a:gd name="connsiteY22" fmla="*/ 533400 h 1752600"/>
                <a:gd name="connsiteX23" fmla="*/ 624081 w 3036071"/>
                <a:gd name="connsiteY23" fmla="*/ 558800 h 1752600"/>
                <a:gd name="connsiteX24" fmla="*/ 725283 w 3036071"/>
                <a:gd name="connsiteY24" fmla="*/ 571500 h 1752600"/>
                <a:gd name="connsiteX25" fmla="*/ 775884 w 3036071"/>
                <a:gd name="connsiteY25" fmla="*/ 635000 h 1752600"/>
                <a:gd name="connsiteX26" fmla="*/ 809619 w 3036071"/>
                <a:gd name="connsiteY26" fmla="*/ 685800 h 1752600"/>
                <a:gd name="connsiteX27" fmla="*/ 1068247 w 3036071"/>
                <a:gd name="connsiteY27" fmla="*/ 698500 h 1752600"/>
                <a:gd name="connsiteX28" fmla="*/ 1124470 w 3036071"/>
                <a:gd name="connsiteY28" fmla="*/ 698500 h 1752600"/>
                <a:gd name="connsiteX29" fmla="*/ 1158205 w 3036071"/>
                <a:gd name="connsiteY29" fmla="*/ 660400 h 1752600"/>
                <a:gd name="connsiteX30" fmla="*/ 1175072 w 3036071"/>
                <a:gd name="connsiteY30" fmla="*/ 647700 h 1752600"/>
                <a:gd name="connsiteX31" fmla="*/ 1208806 w 3036071"/>
                <a:gd name="connsiteY31" fmla="*/ 596900 h 1752600"/>
                <a:gd name="connsiteX32" fmla="*/ 1265029 w 3036071"/>
                <a:gd name="connsiteY32" fmla="*/ 584200 h 1752600"/>
                <a:gd name="connsiteX33" fmla="*/ 1298763 w 3036071"/>
                <a:gd name="connsiteY33" fmla="*/ 558800 h 1752600"/>
                <a:gd name="connsiteX34" fmla="*/ 1315630 w 3036071"/>
                <a:gd name="connsiteY34" fmla="*/ 520700 h 1752600"/>
                <a:gd name="connsiteX35" fmla="*/ 1354987 w 3036071"/>
                <a:gd name="connsiteY35" fmla="*/ 495300 h 1752600"/>
                <a:gd name="connsiteX36" fmla="*/ 1368405 w 3036071"/>
                <a:gd name="connsiteY36" fmla="*/ 474920 h 1752600"/>
                <a:gd name="connsiteX37" fmla="*/ 1373884 w 3036071"/>
                <a:gd name="connsiteY37" fmla="*/ 466374 h 1752600"/>
                <a:gd name="connsiteX38" fmla="*/ 1372523 w 3036071"/>
                <a:gd name="connsiteY38" fmla="*/ 468670 h 1752600"/>
                <a:gd name="connsiteX39" fmla="*/ 1388721 w 3036071"/>
                <a:gd name="connsiteY39" fmla="*/ 457200 h 1752600"/>
                <a:gd name="connsiteX40" fmla="*/ 1405588 w 3036071"/>
                <a:gd name="connsiteY40" fmla="*/ 431800 h 1752600"/>
                <a:gd name="connsiteX41" fmla="*/ 1534902 w 3036071"/>
                <a:gd name="connsiteY41" fmla="*/ 419100 h 1752600"/>
                <a:gd name="connsiteX42" fmla="*/ 1557392 w 3036071"/>
                <a:gd name="connsiteY42" fmla="*/ 406400 h 1752600"/>
                <a:gd name="connsiteX43" fmla="*/ 1619238 w 3036071"/>
                <a:gd name="connsiteY43" fmla="*/ 393700 h 1752600"/>
                <a:gd name="connsiteX44" fmla="*/ 1641727 w 3036071"/>
                <a:gd name="connsiteY44" fmla="*/ 381000 h 1752600"/>
                <a:gd name="connsiteX45" fmla="*/ 1737307 w 3036071"/>
                <a:gd name="connsiteY45" fmla="*/ 406400 h 1752600"/>
                <a:gd name="connsiteX46" fmla="*/ 1754174 w 3036071"/>
                <a:gd name="connsiteY46" fmla="*/ 393700 h 1752600"/>
                <a:gd name="connsiteX47" fmla="*/ 1771041 w 3036071"/>
                <a:gd name="connsiteY47" fmla="*/ 368300 h 1752600"/>
                <a:gd name="connsiteX48" fmla="*/ 1844132 w 3036071"/>
                <a:gd name="connsiteY48" fmla="*/ 342900 h 1752600"/>
                <a:gd name="connsiteX49" fmla="*/ 1911600 w 3036071"/>
                <a:gd name="connsiteY49" fmla="*/ 355600 h 1752600"/>
                <a:gd name="connsiteX50" fmla="*/ 1934089 w 3036071"/>
                <a:gd name="connsiteY50" fmla="*/ 368300 h 1752600"/>
                <a:gd name="connsiteX51" fmla="*/ 1990313 w 3036071"/>
                <a:gd name="connsiteY51" fmla="*/ 381000 h 1752600"/>
                <a:gd name="connsiteX52" fmla="*/ 2136494 w 3036071"/>
                <a:gd name="connsiteY52" fmla="*/ 406400 h 1752600"/>
                <a:gd name="connsiteX53" fmla="*/ 2203962 w 3036071"/>
                <a:gd name="connsiteY53" fmla="*/ 419100 h 1752600"/>
                <a:gd name="connsiteX54" fmla="*/ 2220829 w 3036071"/>
                <a:gd name="connsiteY54" fmla="*/ 406400 h 1752600"/>
                <a:gd name="connsiteX55" fmla="*/ 2243319 w 3036071"/>
                <a:gd name="connsiteY55" fmla="*/ 381000 h 1752600"/>
                <a:gd name="connsiteX56" fmla="*/ 2265808 w 3036071"/>
                <a:gd name="connsiteY56" fmla="*/ 368300 h 1752600"/>
                <a:gd name="connsiteX57" fmla="*/ 2293920 w 3036071"/>
                <a:gd name="connsiteY57" fmla="*/ 355600 h 1752600"/>
                <a:gd name="connsiteX58" fmla="*/ 2327654 w 3036071"/>
                <a:gd name="connsiteY58" fmla="*/ 292100 h 1752600"/>
                <a:gd name="connsiteX59" fmla="*/ 2344521 w 3036071"/>
                <a:gd name="connsiteY59" fmla="*/ 317500 h 1752600"/>
                <a:gd name="connsiteX60" fmla="*/ 2372633 w 3036071"/>
                <a:gd name="connsiteY60" fmla="*/ 330200 h 1752600"/>
                <a:gd name="connsiteX61" fmla="*/ 2398617 w 3036071"/>
                <a:gd name="connsiteY61" fmla="*/ 345991 h 1752600"/>
                <a:gd name="connsiteX62" fmla="*/ 2398579 w 3036071"/>
                <a:gd name="connsiteY62" fmla="*/ 347587 h 1752600"/>
                <a:gd name="connsiteX63" fmla="*/ 2398023 w 3036071"/>
                <a:gd name="connsiteY63" fmla="*/ 347569 h 1752600"/>
                <a:gd name="connsiteX64" fmla="*/ 2398579 w 3036071"/>
                <a:gd name="connsiteY64" fmla="*/ 347616 h 1752600"/>
                <a:gd name="connsiteX65" fmla="*/ 2398579 w 3036071"/>
                <a:gd name="connsiteY65" fmla="*/ 347587 h 1752600"/>
                <a:gd name="connsiteX66" fmla="*/ 2403079 w 3036071"/>
                <a:gd name="connsiteY66" fmla="*/ 347732 h 1752600"/>
                <a:gd name="connsiteX67" fmla="*/ 2513192 w 3036071"/>
                <a:gd name="connsiteY67" fmla="*/ 368300 h 1752600"/>
                <a:gd name="connsiteX68" fmla="*/ 2532752 w 3036071"/>
                <a:gd name="connsiteY68" fmla="*/ 357304 h 1752600"/>
                <a:gd name="connsiteX69" fmla="*/ 2537884 w 3036071"/>
                <a:gd name="connsiteY69" fmla="*/ 354465 h 1752600"/>
                <a:gd name="connsiteX70" fmla="*/ 2538062 w 3036071"/>
                <a:gd name="connsiteY70" fmla="*/ 354376 h 1752600"/>
                <a:gd name="connsiteX71" fmla="*/ 2541061 w 3036071"/>
                <a:gd name="connsiteY71" fmla="*/ 352706 h 1752600"/>
                <a:gd name="connsiteX72" fmla="*/ 2537884 w 3036071"/>
                <a:gd name="connsiteY72" fmla="*/ 354465 h 1752600"/>
                <a:gd name="connsiteX73" fmla="*/ 2533821 w 3036071"/>
                <a:gd name="connsiteY73" fmla="*/ 356482 h 1752600"/>
                <a:gd name="connsiteX74" fmla="*/ 2552548 w 3036071"/>
                <a:gd name="connsiteY74" fmla="*/ 342900 h 1752600"/>
                <a:gd name="connsiteX75" fmla="*/ 2575038 w 3036071"/>
                <a:gd name="connsiteY75" fmla="*/ 330200 h 1752600"/>
                <a:gd name="connsiteX76" fmla="*/ 2608772 w 3036071"/>
                <a:gd name="connsiteY76" fmla="*/ 304800 h 1752600"/>
                <a:gd name="connsiteX77" fmla="*/ 2636884 w 3036071"/>
                <a:gd name="connsiteY77" fmla="*/ 292100 h 1752600"/>
                <a:gd name="connsiteX78" fmla="*/ 2653751 w 3036071"/>
                <a:gd name="connsiteY78" fmla="*/ 279400 h 1752600"/>
                <a:gd name="connsiteX79" fmla="*/ 2676240 w 3036071"/>
                <a:gd name="connsiteY79" fmla="*/ 266700 h 1752600"/>
                <a:gd name="connsiteX80" fmla="*/ 2693107 w 3036071"/>
                <a:gd name="connsiteY80" fmla="*/ 241300 h 1752600"/>
                <a:gd name="connsiteX81" fmla="*/ 2783065 w 3036071"/>
                <a:gd name="connsiteY81" fmla="*/ 215900 h 1752600"/>
                <a:gd name="connsiteX82" fmla="*/ 2816799 w 3036071"/>
                <a:gd name="connsiteY82" fmla="*/ 177800 h 1752600"/>
                <a:gd name="connsiteX83" fmla="*/ 2833666 w 3036071"/>
                <a:gd name="connsiteY83" fmla="*/ 165100 h 1752600"/>
                <a:gd name="connsiteX84" fmla="*/ 2850533 w 3036071"/>
                <a:gd name="connsiteY84" fmla="*/ 139700 h 1752600"/>
                <a:gd name="connsiteX85" fmla="*/ 3036071 w 3036071"/>
                <a:gd name="connsiteY85" fmla="*/ 50800 h 1752600"/>
                <a:gd name="connsiteX86" fmla="*/ 3036071 w 3036071"/>
                <a:gd name="connsiteY86" fmla="*/ 1752600 h 1752600"/>
                <a:gd name="connsiteX87" fmla="*/ 0 w 3036071"/>
                <a:gd name="connsiteY87" fmla="*/ 1752600 h 1752600"/>
                <a:gd name="connsiteX88" fmla="*/ 0 w 3036071"/>
                <a:gd name="connsiteY88" fmla="*/ 8941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036071" h="1752600">
                  <a:moveTo>
                    <a:pt x="1374628" y="465120"/>
                  </a:moveTo>
                  <a:cubicBezTo>
                    <a:pt x="1375033" y="464485"/>
                    <a:pt x="1374999" y="464593"/>
                    <a:pt x="1374104" y="466031"/>
                  </a:cubicBezTo>
                  <a:lnTo>
                    <a:pt x="1373884" y="466374"/>
                  </a:lnTo>
                  <a:close/>
                  <a:moveTo>
                    <a:pt x="11244" y="0"/>
                  </a:moveTo>
                  <a:cubicBezTo>
                    <a:pt x="17171" y="0"/>
                    <a:pt x="22265" y="10499"/>
                    <a:pt x="28111" y="12700"/>
                  </a:cubicBezTo>
                  <a:cubicBezTo>
                    <a:pt x="44851" y="19002"/>
                    <a:pt x="61846" y="21167"/>
                    <a:pt x="78713" y="25400"/>
                  </a:cubicBezTo>
                  <a:cubicBezTo>
                    <a:pt x="83663" y="36583"/>
                    <a:pt x="103151" y="85585"/>
                    <a:pt x="112447" y="88900"/>
                  </a:cubicBezTo>
                  <a:cubicBezTo>
                    <a:pt x="142123" y="99484"/>
                    <a:pt x="172509" y="94847"/>
                    <a:pt x="202404" y="101600"/>
                  </a:cubicBezTo>
                  <a:cubicBezTo>
                    <a:pt x="210093" y="103337"/>
                    <a:pt x="217397" y="110067"/>
                    <a:pt x="224894" y="114300"/>
                  </a:cubicBezTo>
                  <a:cubicBezTo>
                    <a:pt x="248734" y="150202"/>
                    <a:pt x="235717" y="132874"/>
                    <a:pt x="264250" y="165100"/>
                  </a:cubicBezTo>
                  <a:cubicBezTo>
                    <a:pt x="274852" y="177074"/>
                    <a:pt x="287153" y="179626"/>
                    <a:pt x="297984" y="190500"/>
                  </a:cubicBezTo>
                  <a:cubicBezTo>
                    <a:pt x="347906" y="240617"/>
                    <a:pt x="277850" y="195005"/>
                    <a:pt x="337341" y="228600"/>
                  </a:cubicBezTo>
                  <a:cubicBezTo>
                    <a:pt x="340548" y="250334"/>
                    <a:pt x="344866" y="290732"/>
                    <a:pt x="354208" y="304800"/>
                  </a:cubicBezTo>
                  <a:cubicBezTo>
                    <a:pt x="360637" y="314482"/>
                    <a:pt x="369267" y="312705"/>
                    <a:pt x="376697" y="317500"/>
                  </a:cubicBezTo>
                  <a:cubicBezTo>
                    <a:pt x="415452" y="342512"/>
                    <a:pt x="366419" y="319981"/>
                    <a:pt x="427299" y="342900"/>
                  </a:cubicBezTo>
                  <a:cubicBezTo>
                    <a:pt x="436669" y="351367"/>
                    <a:pt x="446188" y="359041"/>
                    <a:pt x="455410" y="368300"/>
                  </a:cubicBezTo>
                  <a:cubicBezTo>
                    <a:pt x="463069" y="375989"/>
                    <a:pt x="470052" y="387053"/>
                    <a:pt x="477900" y="393700"/>
                  </a:cubicBezTo>
                  <a:cubicBezTo>
                    <a:pt x="519392" y="428847"/>
                    <a:pt x="483074" y="380326"/>
                    <a:pt x="517256" y="431800"/>
                  </a:cubicBezTo>
                  <a:cubicBezTo>
                    <a:pt x="521005" y="444500"/>
                    <a:pt x="522634" y="462327"/>
                    <a:pt x="528501" y="469900"/>
                  </a:cubicBezTo>
                  <a:cubicBezTo>
                    <a:pt x="536798" y="480610"/>
                    <a:pt x="547342" y="477365"/>
                    <a:pt x="556613" y="482600"/>
                  </a:cubicBezTo>
                  <a:cubicBezTo>
                    <a:pt x="562362" y="485847"/>
                    <a:pt x="568179" y="489313"/>
                    <a:pt x="573480" y="495300"/>
                  </a:cubicBezTo>
                  <a:cubicBezTo>
                    <a:pt x="579524" y="502126"/>
                    <a:pt x="584303" y="513874"/>
                    <a:pt x="590347" y="520700"/>
                  </a:cubicBezTo>
                  <a:cubicBezTo>
                    <a:pt x="595648" y="526687"/>
                    <a:pt x="601913" y="527413"/>
                    <a:pt x="607214" y="533400"/>
                  </a:cubicBezTo>
                  <a:cubicBezTo>
                    <a:pt x="613258" y="540226"/>
                    <a:pt x="617392" y="556641"/>
                    <a:pt x="624081" y="558800"/>
                  </a:cubicBezTo>
                  <a:cubicBezTo>
                    <a:pt x="657527" y="569593"/>
                    <a:pt x="691549" y="567267"/>
                    <a:pt x="725283" y="571500"/>
                  </a:cubicBezTo>
                  <a:cubicBezTo>
                    <a:pt x="754971" y="593853"/>
                    <a:pt x="737219" y="576774"/>
                    <a:pt x="775884" y="635000"/>
                  </a:cubicBezTo>
                  <a:cubicBezTo>
                    <a:pt x="787762" y="675245"/>
                    <a:pt x="784751" y="683553"/>
                    <a:pt x="809619" y="685800"/>
                  </a:cubicBezTo>
                  <a:cubicBezTo>
                    <a:pt x="895780" y="693585"/>
                    <a:pt x="982017" y="698500"/>
                    <a:pt x="1068247" y="698500"/>
                  </a:cubicBezTo>
                  <a:cubicBezTo>
                    <a:pt x="1137174" y="698500"/>
                    <a:pt x="1072233" y="669001"/>
                    <a:pt x="1124470" y="698500"/>
                  </a:cubicBezTo>
                  <a:cubicBezTo>
                    <a:pt x="1166866" y="666578"/>
                    <a:pt x="1114608" y="709639"/>
                    <a:pt x="1158205" y="660400"/>
                  </a:cubicBezTo>
                  <a:cubicBezTo>
                    <a:pt x="1163506" y="654413"/>
                    <a:pt x="1169449" y="651933"/>
                    <a:pt x="1175072" y="647700"/>
                  </a:cubicBezTo>
                  <a:cubicBezTo>
                    <a:pt x="1187892" y="638047"/>
                    <a:pt x="1195907" y="606005"/>
                    <a:pt x="1208806" y="596900"/>
                  </a:cubicBezTo>
                  <a:cubicBezTo>
                    <a:pt x="1226783" y="584210"/>
                    <a:pt x="1246288" y="588433"/>
                    <a:pt x="1265029" y="584200"/>
                  </a:cubicBezTo>
                  <a:cubicBezTo>
                    <a:pt x="1276823" y="581536"/>
                    <a:pt x="1287519" y="567267"/>
                    <a:pt x="1298763" y="558800"/>
                  </a:cubicBezTo>
                  <a:cubicBezTo>
                    <a:pt x="1304386" y="546100"/>
                    <a:pt x="1309015" y="530663"/>
                    <a:pt x="1315630" y="520700"/>
                  </a:cubicBezTo>
                  <a:cubicBezTo>
                    <a:pt x="1320470" y="513412"/>
                    <a:pt x="1351988" y="496994"/>
                    <a:pt x="1354987" y="495300"/>
                  </a:cubicBezTo>
                  <a:cubicBezTo>
                    <a:pt x="1361029" y="486201"/>
                    <a:pt x="1365360" y="479603"/>
                    <a:pt x="1368405" y="474920"/>
                  </a:cubicBezTo>
                  <a:lnTo>
                    <a:pt x="1373884" y="466374"/>
                  </a:lnTo>
                  <a:lnTo>
                    <a:pt x="1372523" y="468670"/>
                  </a:lnTo>
                  <a:cubicBezTo>
                    <a:pt x="1369095" y="474817"/>
                    <a:pt x="1365444" y="483490"/>
                    <a:pt x="1388721" y="457200"/>
                  </a:cubicBezTo>
                  <a:cubicBezTo>
                    <a:pt x="1394765" y="450374"/>
                    <a:pt x="1398875" y="433550"/>
                    <a:pt x="1405588" y="431800"/>
                  </a:cubicBezTo>
                  <a:cubicBezTo>
                    <a:pt x="1448449" y="420629"/>
                    <a:pt x="1491875" y="426299"/>
                    <a:pt x="1534902" y="419100"/>
                  </a:cubicBezTo>
                  <a:cubicBezTo>
                    <a:pt x="1542608" y="417811"/>
                    <a:pt x="1549732" y="408707"/>
                    <a:pt x="1557392" y="406400"/>
                  </a:cubicBezTo>
                  <a:cubicBezTo>
                    <a:pt x="1577911" y="400220"/>
                    <a:pt x="1598622" y="397933"/>
                    <a:pt x="1619238" y="393700"/>
                  </a:cubicBezTo>
                  <a:cubicBezTo>
                    <a:pt x="1626734" y="389467"/>
                    <a:pt x="1634000" y="381000"/>
                    <a:pt x="1641727" y="381000"/>
                  </a:cubicBezTo>
                  <a:cubicBezTo>
                    <a:pt x="1686639" y="381000"/>
                    <a:pt x="1700650" y="389840"/>
                    <a:pt x="1737307" y="406400"/>
                  </a:cubicBezTo>
                  <a:cubicBezTo>
                    <a:pt x="1742929" y="402167"/>
                    <a:pt x="1748873" y="399687"/>
                    <a:pt x="1754174" y="393700"/>
                  </a:cubicBezTo>
                  <a:cubicBezTo>
                    <a:pt x="1760218" y="386874"/>
                    <a:pt x="1764486" y="372002"/>
                    <a:pt x="1771041" y="368300"/>
                  </a:cubicBezTo>
                  <a:cubicBezTo>
                    <a:pt x="1794955" y="354795"/>
                    <a:pt x="1819768" y="351367"/>
                    <a:pt x="1844132" y="342900"/>
                  </a:cubicBezTo>
                  <a:cubicBezTo>
                    <a:pt x="1866621" y="347133"/>
                    <a:pt x="1889207" y="349277"/>
                    <a:pt x="1911600" y="355600"/>
                  </a:cubicBezTo>
                  <a:cubicBezTo>
                    <a:pt x="1919268" y="357765"/>
                    <a:pt x="1926440" y="365832"/>
                    <a:pt x="1934089" y="368300"/>
                  </a:cubicBezTo>
                  <a:cubicBezTo>
                    <a:pt x="1952735" y="374317"/>
                    <a:pt x="1971572" y="376767"/>
                    <a:pt x="1990313" y="381000"/>
                  </a:cubicBezTo>
                  <a:cubicBezTo>
                    <a:pt x="2049030" y="425211"/>
                    <a:pt x="1994568" y="388081"/>
                    <a:pt x="2136494" y="406400"/>
                  </a:cubicBezTo>
                  <a:cubicBezTo>
                    <a:pt x="2159025" y="409308"/>
                    <a:pt x="2181473" y="414867"/>
                    <a:pt x="2203962" y="419100"/>
                  </a:cubicBezTo>
                  <a:cubicBezTo>
                    <a:pt x="2209585" y="414867"/>
                    <a:pt x="2215382" y="411673"/>
                    <a:pt x="2220829" y="406400"/>
                  </a:cubicBezTo>
                  <a:cubicBezTo>
                    <a:pt x="2228533" y="398942"/>
                    <a:pt x="2235471" y="387647"/>
                    <a:pt x="2243319" y="381000"/>
                  </a:cubicBezTo>
                  <a:cubicBezTo>
                    <a:pt x="2250554" y="374871"/>
                    <a:pt x="2258265" y="372086"/>
                    <a:pt x="2265808" y="368300"/>
                  </a:cubicBezTo>
                  <a:cubicBezTo>
                    <a:pt x="2275137" y="363617"/>
                    <a:pt x="2284973" y="363179"/>
                    <a:pt x="2293920" y="355600"/>
                  </a:cubicBezTo>
                  <a:cubicBezTo>
                    <a:pt x="2306444" y="344991"/>
                    <a:pt x="2318904" y="311865"/>
                    <a:pt x="2327654" y="292100"/>
                  </a:cubicBezTo>
                  <a:cubicBezTo>
                    <a:pt x="2333277" y="300567"/>
                    <a:pt x="2338194" y="312141"/>
                    <a:pt x="2344521" y="317500"/>
                  </a:cubicBezTo>
                  <a:cubicBezTo>
                    <a:pt x="2353469" y="325079"/>
                    <a:pt x="2363304" y="325517"/>
                    <a:pt x="2372633" y="330200"/>
                  </a:cubicBezTo>
                  <a:cubicBezTo>
                    <a:pt x="2391171" y="339506"/>
                    <a:pt x="2397109" y="343933"/>
                    <a:pt x="2398617" y="345991"/>
                  </a:cubicBezTo>
                  <a:lnTo>
                    <a:pt x="2398579" y="347587"/>
                  </a:lnTo>
                  <a:lnTo>
                    <a:pt x="2398023" y="347569"/>
                  </a:lnTo>
                  <a:cubicBezTo>
                    <a:pt x="2397613" y="347654"/>
                    <a:pt x="2398139" y="347775"/>
                    <a:pt x="2398579" y="347616"/>
                  </a:cubicBezTo>
                  <a:lnTo>
                    <a:pt x="2398579" y="347587"/>
                  </a:lnTo>
                  <a:lnTo>
                    <a:pt x="2403079" y="347732"/>
                  </a:lnTo>
                  <a:cubicBezTo>
                    <a:pt x="2412983" y="348628"/>
                    <a:pt x="2440495" y="352661"/>
                    <a:pt x="2513192" y="368300"/>
                  </a:cubicBezTo>
                  <a:cubicBezTo>
                    <a:pt x="2521980" y="363337"/>
                    <a:pt x="2528304" y="359788"/>
                    <a:pt x="2532752" y="357304"/>
                  </a:cubicBezTo>
                  <a:lnTo>
                    <a:pt x="2537884" y="354465"/>
                  </a:lnTo>
                  <a:lnTo>
                    <a:pt x="2538062" y="354376"/>
                  </a:lnTo>
                  <a:cubicBezTo>
                    <a:pt x="2541065" y="352793"/>
                    <a:pt x="2543636" y="351311"/>
                    <a:pt x="2541061" y="352706"/>
                  </a:cubicBezTo>
                  <a:lnTo>
                    <a:pt x="2537884" y="354465"/>
                  </a:lnTo>
                  <a:lnTo>
                    <a:pt x="2533821" y="356482"/>
                  </a:lnTo>
                  <a:cubicBezTo>
                    <a:pt x="2530434" y="357970"/>
                    <a:pt x="2531375" y="356565"/>
                    <a:pt x="2552548" y="342900"/>
                  </a:cubicBezTo>
                  <a:cubicBezTo>
                    <a:pt x="2559978" y="338105"/>
                    <a:pt x="2567541" y="334433"/>
                    <a:pt x="2575038" y="330200"/>
                  </a:cubicBezTo>
                  <a:cubicBezTo>
                    <a:pt x="2586537" y="323706"/>
                    <a:pt x="2597336" y="311845"/>
                    <a:pt x="2608772" y="304800"/>
                  </a:cubicBezTo>
                  <a:cubicBezTo>
                    <a:pt x="2617991" y="299120"/>
                    <a:pt x="2627613" y="297335"/>
                    <a:pt x="2636884" y="292100"/>
                  </a:cubicBezTo>
                  <a:cubicBezTo>
                    <a:pt x="2642633" y="288853"/>
                    <a:pt x="2648052" y="283078"/>
                    <a:pt x="2653751" y="279400"/>
                  </a:cubicBezTo>
                  <a:cubicBezTo>
                    <a:pt x="2661181" y="274605"/>
                    <a:pt x="2668744" y="270933"/>
                    <a:pt x="2676240" y="266700"/>
                  </a:cubicBezTo>
                  <a:cubicBezTo>
                    <a:pt x="2681862" y="258233"/>
                    <a:pt x="2686635" y="245686"/>
                    <a:pt x="2693107" y="241300"/>
                  </a:cubicBezTo>
                  <a:cubicBezTo>
                    <a:pt x="2702545" y="234904"/>
                    <a:pt x="2779122" y="216890"/>
                    <a:pt x="2783065" y="215900"/>
                  </a:cubicBezTo>
                  <a:cubicBezTo>
                    <a:pt x="2825460" y="183978"/>
                    <a:pt x="2773203" y="227039"/>
                    <a:pt x="2816799" y="177800"/>
                  </a:cubicBezTo>
                  <a:cubicBezTo>
                    <a:pt x="2822100" y="171813"/>
                    <a:pt x="2828365" y="171087"/>
                    <a:pt x="2833666" y="165100"/>
                  </a:cubicBezTo>
                  <a:cubicBezTo>
                    <a:pt x="2839710" y="158274"/>
                    <a:pt x="2843833" y="141674"/>
                    <a:pt x="2850533" y="139700"/>
                  </a:cubicBezTo>
                  <a:cubicBezTo>
                    <a:pt x="3023607" y="88707"/>
                    <a:pt x="2998588" y="63500"/>
                    <a:pt x="3036071" y="50800"/>
                  </a:cubicBezTo>
                  <a:lnTo>
                    <a:pt x="3036071" y="1752600"/>
                  </a:lnTo>
                  <a:lnTo>
                    <a:pt x="0" y="1752600"/>
                  </a:lnTo>
                  <a:lnTo>
                    <a:pt x="0" y="8941"/>
                  </a:lnTo>
                  <a:close/>
                </a:path>
              </a:pathLst>
            </a:custGeom>
            <a:effectLst/>
          </p:spPr>
        </p:pic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xmlns="" id="{91089954-4AAC-4888-9C74-CD954E7D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4131" y="5811915"/>
              <a:ext cx="2212620" cy="2212620"/>
            </a:xfrm>
            <a:prstGeom prst="rect">
              <a:avLst/>
            </a:prstGeom>
          </p:spPr>
        </p:pic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xmlns="" id="{25689B52-6C91-4673-AE1A-A993476C20FC}"/>
              </a:ext>
            </a:extLst>
          </p:cNvPr>
          <p:cNvGrpSpPr>
            <a:grpSpLocks/>
          </p:cNvGrpSpPr>
          <p:nvPr/>
        </p:nvGrpSpPr>
        <p:grpSpPr>
          <a:xfrm rot="19800000">
            <a:off x="7155469" y="-2932716"/>
            <a:ext cx="3036071" cy="3036071"/>
            <a:chOff x="8236909" y="5435405"/>
            <a:chExt cx="3036071" cy="3036071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xmlns="" id="{C7F4D530-03D7-49DE-94FC-73F896098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36909" y="5435405"/>
              <a:ext cx="3036071" cy="3036071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xmlns="" id="{6DB5B5CF-9196-4D7F-9114-08FE50F12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6909" y="5625842"/>
              <a:ext cx="2286907" cy="1286386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xmlns="" id="{3292062B-4D68-4721-909E-369A4ECB0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4364" y="6994187"/>
              <a:ext cx="2288616" cy="1286852"/>
            </a:xfrm>
            <a:prstGeom prst="rect">
              <a:avLst/>
            </a:prstGeom>
          </p:spPr>
        </p:pic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xmlns="" id="{54396DB7-5110-4940-B8FB-AC5BF3A4137D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xmlns="" id="{F4130982-CF93-42F1-B735-F95CA8F6206C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xmlns="" id="{5FC31378-855F-4E68-B677-68E2B8CC04F0}"/>
              </a:ext>
            </a:extLst>
          </p:cNvPr>
          <p:cNvSpPr txBox="1"/>
          <p:nvPr/>
        </p:nvSpPr>
        <p:spPr>
          <a:xfrm>
            <a:off x="252950" y="4675432"/>
            <a:ext cx="1996848" cy="13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pellentesque habitant morbi tristique senectus et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65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89DE6E-3F9F-4AEF-AD15-576FD4163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B5D073A-B91A-4F5E-B7CD-E34C7752C2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71250"/>
          <a:stretch>
            <a:fillRect/>
          </a:stretch>
        </p:blipFill>
        <p:spPr>
          <a:xfrm>
            <a:off x="0" y="0"/>
            <a:ext cx="1752600" cy="6858000"/>
          </a:xfrm>
          <a:custGeom>
            <a:avLst/>
            <a:gdLst>
              <a:gd name="connsiteX0" fmla="*/ 1287480 w 1752600"/>
              <a:gd name="connsiteY0" fmla="*/ 3752934 h 6858000"/>
              <a:gd name="connsiteX1" fmla="*/ 1286569 w 1752600"/>
              <a:gd name="connsiteY1" fmla="*/ 3754118 h 6858000"/>
              <a:gd name="connsiteX2" fmla="*/ 1286226 w 1752600"/>
              <a:gd name="connsiteY2" fmla="*/ 3754615 h 6858000"/>
              <a:gd name="connsiteX3" fmla="*/ 1701800 w 1752600"/>
              <a:gd name="connsiteY3" fmla="*/ 0 h 6858000"/>
              <a:gd name="connsiteX4" fmla="*/ 0 w 1752600"/>
              <a:gd name="connsiteY4" fmla="*/ 0 h 6858000"/>
              <a:gd name="connsiteX5" fmla="*/ 0 w 1752600"/>
              <a:gd name="connsiteY5" fmla="*/ 6858000 h 6858000"/>
              <a:gd name="connsiteX6" fmla="*/ 1743659 w 1752600"/>
              <a:gd name="connsiteY6" fmla="*/ 6858000 h 6858000"/>
              <a:gd name="connsiteX7" fmla="*/ 1752600 w 1752600"/>
              <a:gd name="connsiteY7" fmla="*/ 6832600 h 6858000"/>
              <a:gd name="connsiteX8" fmla="*/ 1739900 w 1752600"/>
              <a:gd name="connsiteY8" fmla="*/ 6794500 h 6858000"/>
              <a:gd name="connsiteX9" fmla="*/ 1727200 w 1752600"/>
              <a:gd name="connsiteY9" fmla="*/ 6680200 h 6858000"/>
              <a:gd name="connsiteX10" fmla="*/ 1663700 w 1752600"/>
              <a:gd name="connsiteY10" fmla="*/ 6604000 h 6858000"/>
              <a:gd name="connsiteX11" fmla="*/ 1651000 w 1752600"/>
              <a:gd name="connsiteY11" fmla="*/ 6400800 h 6858000"/>
              <a:gd name="connsiteX12" fmla="*/ 1638300 w 1752600"/>
              <a:gd name="connsiteY12" fmla="*/ 6350000 h 6858000"/>
              <a:gd name="connsiteX13" fmla="*/ 1587500 w 1752600"/>
              <a:gd name="connsiteY13" fmla="*/ 6261100 h 6858000"/>
              <a:gd name="connsiteX14" fmla="*/ 1562100 w 1752600"/>
              <a:gd name="connsiteY14" fmla="*/ 6184900 h 6858000"/>
              <a:gd name="connsiteX15" fmla="*/ 1524000 w 1752600"/>
              <a:gd name="connsiteY15" fmla="*/ 6096000 h 6858000"/>
              <a:gd name="connsiteX16" fmla="*/ 1447800 w 1752600"/>
              <a:gd name="connsiteY16" fmla="*/ 6057900 h 6858000"/>
              <a:gd name="connsiteX17" fmla="*/ 1435100 w 1752600"/>
              <a:gd name="connsiteY17" fmla="*/ 6007100 h 6858000"/>
              <a:gd name="connsiteX18" fmla="*/ 1409700 w 1752600"/>
              <a:gd name="connsiteY18" fmla="*/ 5892800 h 6858000"/>
              <a:gd name="connsiteX19" fmla="*/ 1384300 w 1752600"/>
              <a:gd name="connsiteY19" fmla="*/ 5829300 h 6858000"/>
              <a:gd name="connsiteX20" fmla="*/ 1358900 w 1752600"/>
              <a:gd name="connsiteY20" fmla="*/ 5778500 h 6858000"/>
              <a:gd name="connsiteX21" fmla="*/ 1320800 w 1752600"/>
              <a:gd name="connsiteY21" fmla="*/ 5689600 h 6858000"/>
              <a:gd name="connsiteX22" fmla="*/ 1282700 w 1752600"/>
              <a:gd name="connsiteY22" fmla="*/ 5664200 h 6858000"/>
              <a:gd name="connsiteX23" fmla="*/ 1270000 w 1752600"/>
              <a:gd name="connsiteY23" fmla="*/ 5600700 h 6858000"/>
              <a:gd name="connsiteX24" fmla="*/ 1257300 w 1752600"/>
              <a:gd name="connsiteY24" fmla="*/ 5562600 h 6858000"/>
              <a:gd name="connsiteX25" fmla="*/ 1231900 w 1752600"/>
              <a:gd name="connsiteY25" fmla="*/ 5524500 h 6858000"/>
              <a:gd name="connsiteX26" fmla="*/ 1219200 w 1752600"/>
              <a:gd name="connsiteY26" fmla="*/ 5486400 h 6858000"/>
              <a:gd name="connsiteX27" fmla="*/ 1193800 w 1752600"/>
              <a:gd name="connsiteY27" fmla="*/ 5448300 h 6858000"/>
              <a:gd name="connsiteX28" fmla="*/ 1181100 w 1752600"/>
              <a:gd name="connsiteY28" fmla="*/ 5219700 h 6858000"/>
              <a:gd name="connsiteX29" fmla="*/ 1117600 w 1752600"/>
              <a:gd name="connsiteY29" fmla="*/ 5105400 h 6858000"/>
              <a:gd name="connsiteX30" fmla="*/ 1066800 w 1752600"/>
              <a:gd name="connsiteY30" fmla="*/ 5029200 h 6858000"/>
              <a:gd name="connsiteX31" fmla="*/ 1054100 w 1752600"/>
              <a:gd name="connsiteY31" fmla="*/ 4445000 h 6858000"/>
              <a:gd name="connsiteX32" fmla="*/ 1054100 w 1752600"/>
              <a:gd name="connsiteY32" fmla="*/ 4318000 h 6858000"/>
              <a:gd name="connsiteX33" fmla="*/ 1092200 w 1752600"/>
              <a:gd name="connsiteY33" fmla="*/ 4241800 h 6858000"/>
              <a:gd name="connsiteX34" fmla="*/ 1104900 w 1752600"/>
              <a:gd name="connsiteY34" fmla="*/ 4203700 h 6858000"/>
              <a:gd name="connsiteX35" fmla="*/ 1155700 w 1752600"/>
              <a:gd name="connsiteY35" fmla="*/ 4127500 h 6858000"/>
              <a:gd name="connsiteX36" fmla="*/ 1168400 w 1752600"/>
              <a:gd name="connsiteY36" fmla="*/ 4000500 h 6858000"/>
              <a:gd name="connsiteX37" fmla="*/ 1193800 w 1752600"/>
              <a:gd name="connsiteY37" fmla="*/ 3924300 h 6858000"/>
              <a:gd name="connsiteX38" fmla="*/ 1231900 w 1752600"/>
              <a:gd name="connsiteY38" fmla="*/ 3886200 h 6858000"/>
              <a:gd name="connsiteX39" fmla="*/ 1257300 w 1752600"/>
              <a:gd name="connsiteY39" fmla="*/ 3797300 h 6858000"/>
              <a:gd name="connsiteX40" fmla="*/ 1277680 w 1752600"/>
              <a:gd name="connsiteY40" fmla="*/ 3766990 h 6858000"/>
              <a:gd name="connsiteX41" fmla="*/ 1286226 w 1752600"/>
              <a:gd name="connsiteY41" fmla="*/ 3754615 h 6858000"/>
              <a:gd name="connsiteX42" fmla="*/ 1283930 w 1752600"/>
              <a:gd name="connsiteY42" fmla="*/ 3757689 h 6858000"/>
              <a:gd name="connsiteX43" fmla="*/ 1295400 w 1752600"/>
              <a:gd name="connsiteY43" fmla="*/ 3721100 h 6858000"/>
              <a:gd name="connsiteX44" fmla="*/ 1320800 w 1752600"/>
              <a:gd name="connsiteY44" fmla="*/ 3683000 h 6858000"/>
              <a:gd name="connsiteX45" fmla="*/ 1333500 w 1752600"/>
              <a:gd name="connsiteY45" fmla="*/ 3390900 h 6858000"/>
              <a:gd name="connsiteX46" fmla="*/ 1346200 w 1752600"/>
              <a:gd name="connsiteY46" fmla="*/ 3340100 h 6858000"/>
              <a:gd name="connsiteX47" fmla="*/ 1358900 w 1752600"/>
              <a:gd name="connsiteY47" fmla="*/ 3200400 h 6858000"/>
              <a:gd name="connsiteX48" fmla="*/ 1371600 w 1752600"/>
              <a:gd name="connsiteY48" fmla="*/ 3149600 h 6858000"/>
              <a:gd name="connsiteX49" fmla="*/ 1346200 w 1752600"/>
              <a:gd name="connsiteY49" fmla="*/ 2933700 h 6858000"/>
              <a:gd name="connsiteX50" fmla="*/ 1358900 w 1752600"/>
              <a:gd name="connsiteY50" fmla="*/ 2895600 h 6858000"/>
              <a:gd name="connsiteX51" fmla="*/ 1384300 w 1752600"/>
              <a:gd name="connsiteY51" fmla="*/ 2857500 h 6858000"/>
              <a:gd name="connsiteX52" fmla="*/ 1409700 w 1752600"/>
              <a:gd name="connsiteY52" fmla="*/ 2692400 h 6858000"/>
              <a:gd name="connsiteX53" fmla="*/ 1397000 w 1752600"/>
              <a:gd name="connsiteY53" fmla="*/ 2540000 h 6858000"/>
              <a:gd name="connsiteX54" fmla="*/ 1384300 w 1752600"/>
              <a:gd name="connsiteY54" fmla="*/ 2489200 h 6858000"/>
              <a:gd name="connsiteX55" fmla="*/ 1371600 w 1752600"/>
              <a:gd name="connsiteY55" fmla="*/ 2362200 h 6858000"/>
              <a:gd name="connsiteX56" fmla="*/ 1346200 w 1752600"/>
              <a:gd name="connsiteY56" fmla="*/ 2032000 h 6858000"/>
              <a:gd name="connsiteX57" fmla="*/ 1333500 w 1752600"/>
              <a:gd name="connsiteY57" fmla="*/ 1879600 h 6858000"/>
              <a:gd name="connsiteX58" fmla="*/ 1346200 w 1752600"/>
              <a:gd name="connsiteY58" fmla="*/ 1841500 h 6858000"/>
              <a:gd name="connsiteX59" fmla="*/ 1371600 w 1752600"/>
              <a:gd name="connsiteY59" fmla="*/ 1790700 h 6858000"/>
              <a:gd name="connsiteX60" fmla="*/ 1384300 w 1752600"/>
              <a:gd name="connsiteY60" fmla="*/ 1739900 h 6858000"/>
              <a:gd name="connsiteX61" fmla="*/ 1397000 w 1752600"/>
              <a:gd name="connsiteY61" fmla="*/ 1676400 h 6858000"/>
              <a:gd name="connsiteX62" fmla="*/ 1460500 w 1752600"/>
              <a:gd name="connsiteY62" fmla="*/ 1600200 h 6858000"/>
              <a:gd name="connsiteX63" fmla="*/ 1435100 w 1752600"/>
              <a:gd name="connsiteY63" fmla="*/ 1562100 h 6858000"/>
              <a:gd name="connsiteX64" fmla="*/ 1422400 w 1752600"/>
              <a:gd name="connsiteY64" fmla="*/ 1498600 h 6858000"/>
              <a:gd name="connsiteX65" fmla="*/ 1406609 w 1752600"/>
              <a:gd name="connsiteY65" fmla="*/ 1439906 h 6858000"/>
              <a:gd name="connsiteX66" fmla="*/ 1405013 w 1752600"/>
              <a:gd name="connsiteY66" fmla="*/ 1439991 h 6858000"/>
              <a:gd name="connsiteX67" fmla="*/ 1405031 w 1752600"/>
              <a:gd name="connsiteY67" fmla="*/ 1441248 h 6858000"/>
              <a:gd name="connsiteX68" fmla="*/ 1404984 w 1752600"/>
              <a:gd name="connsiteY68" fmla="*/ 1439993 h 6858000"/>
              <a:gd name="connsiteX69" fmla="*/ 1405013 w 1752600"/>
              <a:gd name="connsiteY69" fmla="*/ 1439991 h 6858000"/>
              <a:gd name="connsiteX70" fmla="*/ 1404868 w 1752600"/>
              <a:gd name="connsiteY70" fmla="*/ 1429828 h 6858000"/>
              <a:gd name="connsiteX71" fmla="*/ 1384300 w 1752600"/>
              <a:gd name="connsiteY71" fmla="*/ 1181100 h 6858000"/>
              <a:gd name="connsiteX72" fmla="*/ 1395296 w 1752600"/>
              <a:gd name="connsiteY72" fmla="*/ 1136916 h 6858000"/>
              <a:gd name="connsiteX73" fmla="*/ 1398135 w 1752600"/>
              <a:gd name="connsiteY73" fmla="*/ 1125325 h 6858000"/>
              <a:gd name="connsiteX74" fmla="*/ 1398224 w 1752600"/>
              <a:gd name="connsiteY74" fmla="*/ 1124923 h 6858000"/>
              <a:gd name="connsiteX75" fmla="*/ 1399894 w 1752600"/>
              <a:gd name="connsiteY75" fmla="*/ 1118147 h 6858000"/>
              <a:gd name="connsiteX76" fmla="*/ 1398135 w 1752600"/>
              <a:gd name="connsiteY76" fmla="*/ 1125325 h 6858000"/>
              <a:gd name="connsiteX77" fmla="*/ 1396118 w 1752600"/>
              <a:gd name="connsiteY77" fmla="*/ 1134502 h 6858000"/>
              <a:gd name="connsiteX78" fmla="*/ 1409700 w 1752600"/>
              <a:gd name="connsiteY78" fmla="*/ 1092200 h 6858000"/>
              <a:gd name="connsiteX79" fmla="*/ 1422400 w 1752600"/>
              <a:gd name="connsiteY79" fmla="*/ 1041400 h 6858000"/>
              <a:gd name="connsiteX80" fmla="*/ 1447800 w 1752600"/>
              <a:gd name="connsiteY80" fmla="*/ 965200 h 6858000"/>
              <a:gd name="connsiteX81" fmla="*/ 1460500 w 1752600"/>
              <a:gd name="connsiteY81" fmla="*/ 901700 h 6858000"/>
              <a:gd name="connsiteX82" fmla="*/ 1473200 w 1752600"/>
              <a:gd name="connsiteY82" fmla="*/ 863600 h 6858000"/>
              <a:gd name="connsiteX83" fmla="*/ 1485900 w 1752600"/>
              <a:gd name="connsiteY83" fmla="*/ 812800 h 6858000"/>
              <a:gd name="connsiteX84" fmla="*/ 1511300 w 1752600"/>
              <a:gd name="connsiteY84" fmla="*/ 774700 h 6858000"/>
              <a:gd name="connsiteX85" fmla="*/ 1536700 w 1752600"/>
              <a:gd name="connsiteY85" fmla="*/ 571500 h 6858000"/>
              <a:gd name="connsiteX86" fmla="*/ 1574800 w 1752600"/>
              <a:gd name="connsiteY86" fmla="*/ 495300 h 6858000"/>
              <a:gd name="connsiteX87" fmla="*/ 1587500 w 1752600"/>
              <a:gd name="connsiteY87" fmla="*/ 457200 h 6858000"/>
              <a:gd name="connsiteX88" fmla="*/ 1612900 w 1752600"/>
              <a:gd name="connsiteY88" fmla="*/ 419100 h 6858000"/>
              <a:gd name="connsiteX89" fmla="*/ 1701800 w 1752600"/>
              <a:gd name="connsiteY8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52600" h="6858000">
                <a:moveTo>
                  <a:pt x="1287480" y="3752934"/>
                </a:moveTo>
                <a:cubicBezTo>
                  <a:pt x="1288115" y="3752020"/>
                  <a:pt x="1288007" y="3752095"/>
                  <a:pt x="1286569" y="3754118"/>
                </a:cubicBezTo>
                <a:lnTo>
                  <a:pt x="1286226" y="3754615"/>
                </a:lnTo>
                <a:close/>
                <a:moveTo>
                  <a:pt x="1701800" y="0"/>
                </a:moveTo>
                <a:lnTo>
                  <a:pt x="0" y="0"/>
                </a:lnTo>
                <a:lnTo>
                  <a:pt x="0" y="6858000"/>
                </a:lnTo>
                <a:lnTo>
                  <a:pt x="1743659" y="6858000"/>
                </a:lnTo>
                <a:lnTo>
                  <a:pt x="1752600" y="6832600"/>
                </a:lnTo>
                <a:cubicBezTo>
                  <a:pt x="1752600" y="6819213"/>
                  <a:pt x="1742101" y="6807705"/>
                  <a:pt x="1739900" y="6794500"/>
                </a:cubicBezTo>
                <a:cubicBezTo>
                  <a:pt x="1733598" y="6756687"/>
                  <a:pt x="1731433" y="6718300"/>
                  <a:pt x="1727200" y="6680200"/>
                </a:cubicBezTo>
                <a:cubicBezTo>
                  <a:pt x="1716017" y="6669017"/>
                  <a:pt x="1667015" y="6624997"/>
                  <a:pt x="1663700" y="6604000"/>
                </a:cubicBezTo>
                <a:cubicBezTo>
                  <a:pt x="1653116" y="6536965"/>
                  <a:pt x="1657753" y="6468329"/>
                  <a:pt x="1651000" y="6400800"/>
                </a:cubicBezTo>
                <a:cubicBezTo>
                  <a:pt x="1649263" y="6383432"/>
                  <a:pt x="1642533" y="6366933"/>
                  <a:pt x="1638300" y="6350000"/>
                </a:cubicBezTo>
                <a:cubicBezTo>
                  <a:pt x="1602398" y="6296148"/>
                  <a:pt x="1619726" y="6325552"/>
                  <a:pt x="1587500" y="6261100"/>
                </a:cubicBezTo>
                <a:cubicBezTo>
                  <a:pt x="1575526" y="6237153"/>
                  <a:pt x="1572974" y="6209366"/>
                  <a:pt x="1562100" y="6184900"/>
                </a:cubicBezTo>
                <a:cubicBezTo>
                  <a:pt x="1511983" y="6072136"/>
                  <a:pt x="1557595" y="6230381"/>
                  <a:pt x="1524000" y="6096000"/>
                </a:cubicBezTo>
                <a:cubicBezTo>
                  <a:pt x="1502266" y="6088755"/>
                  <a:pt x="1461868" y="6079002"/>
                  <a:pt x="1447800" y="6057900"/>
                </a:cubicBezTo>
                <a:cubicBezTo>
                  <a:pt x="1438118" y="6043377"/>
                  <a:pt x="1439895" y="6023883"/>
                  <a:pt x="1435100" y="6007100"/>
                </a:cubicBezTo>
                <a:cubicBezTo>
                  <a:pt x="1410088" y="5919559"/>
                  <a:pt x="1432619" y="6030316"/>
                  <a:pt x="1409700" y="5892800"/>
                </a:cubicBezTo>
                <a:cubicBezTo>
                  <a:pt x="1401233" y="5871633"/>
                  <a:pt x="1393559" y="5850132"/>
                  <a:pt x="1384300" y="5829300"/>
                </a:cubicBezTo>
                <a:cubicBezTo>
                  <a:pt x="1376611" y="5812000"/>
                  <a:pt x="1365547" y="5796227"/>
                  <a:pt x="1358900" y="5778500"/>
                </a:cubicBezTo>
                <a:cubicBezTo>
                  <a:pt x="1323753" y="5684775"/>
                  <a:pt x="1372274" y="5766811"/>
                  <a:pt x="1320800" y="5689600"/>
                </a:cubicBezTo>
                <a:cubicBezTo>
                  <a:pt x="1308100" y="5681133"/>
                  <a:pt x="1290273" y="5677452"/>
                  <a:pt x="1282700" y="5664200"/>
                </a:cubicBezTo>
                <a:cubicBezTo>
                  <a:pt x="1271990" y="5645458"/>
                  <a:pt x="1275235" y="5621641"/>
                  <a:pt x="1270000" y="5600700"/>
                </a:cubicBezTo>
                <a:cubicBezTo>
                  <a:pt x="1266753" y="5587713"/>
                  <a:pt x="1263287" y="5574574"/>
                  <a:pt x="1257300" y="5562600"/>
                </a:cubicBezTo>
                <a:cubicBezTo>
                  <a:pt x="1250474" y="5548948"/>
                  <a:pt x="1238726" y="5538152"/>
                  <a:pt x="1231900" y="5524500"/>
                </a:cubicBezTo>
                <a:cubicBezTo>
                  <a:pt x="1225913" y="5512526"/>
                  <a:pt x="1225187" y="5498374"/>
                  <a:pt x="1219200" y="5486400"/>
                </a:cubicBezTo>
                <a:cubicBezTo>
                  <a:pt x="1212374" y="5472748"/>
                  <a:pt x="1195959" y="5463410"/>
                  <a:pt x="1193800" y="5448300"/>
                </a:cubicBezTo>
                <a:cubicBezTo>
                  <a:pt x="1183007" y="5372750"/>
                  <a:pt x="1185333" y="5295900"/>
                  <a:pt x="1181100" y="5219700"/>
                </a:cubicBezTo>
                <a:cubicBezTo>
                  <a:pt x="1158747" y="5152640"/>
                  <a:pt x="1175826" y="5192739"/>
                  <a:pt x="1117600" y="5105400"/>
                </a:cubicBezTo>
                <a:cubicBezTo>
                  <a:pt x="1077355" y="5078570"/>
                  <a:pt x="1069047" y="5085371"/>
                  <a:pt x="1066800" y="5029200"/>
                </a:cubicBezTo>
                <a:cubicBezTo>
                  <a:pt x="1059015" y="4834576"/>
                  <a:pt x="1054100" y="4639779"/>
                  <a:pt x="1054100" y="4445000"/>
                </a:cubicBezTo>
                <a:cubicBezTo>
                  <a:pt x="1054100" y="4289305"/>
                  <a:pt x="1083599" y="4435996"/>
                  <a:pt x="1054100" y="4318000"/>
                </a:cubicBezTo>
                <a:cubicBezTo>
                  <a:pt x="1086022" y="4222235"/>
                  <a:pt x="1042961" y="4340277"/>
                  <a:pt x="1092200" y="4241800"/>
                </a:cubicBezTo>
                <a:cubicBezTo>
                  <a:pt x="1098187" y="4229826"/>
                  <a:pt x="1100667" y="4216400"/>
                  <a:pt x="1104900" y="4203700"/>
                </a:cubicBezTo>
                <a:cubicBezTo>
                  <a:pt x="1114553" y="4174740"/>
                  <a:pt x="1146595" y="4156637"/>
                  <a:pt x="1155700" y="4127500"/>
                </a:cubicBezTo>
                <a:cubicBezTo>
                  <a:pt x="1168390" y="4086892"/>
                  <a:pt x="1164167" y="4042833"/>
                  <a:pt x="1168400" y="4000500"/>
                </a:cubicBezTo>
                <a:cubicBezTo>
                  <a:pt x="1171064" y="3973859"/>
                  <a:pt x="1185333" y="3949700"/>
                  <a:pt x="1193800" y="3924300"/>
                </a:cubicBezTo>
                <a:cubicBezTo>
                  <a:pt x="1206500" y="3911600"/>
                  <a:pt x="1221937" y="3901144"/>
                  <a:pt x="1231900" y="3886200"/>
                </a:cubicBezTo>
                <a:cubicBezTo>
                  <a:pt x="1239188" y="3875268"/>
                  <a:pt x="1255606" y="3804074"/>
                  <a:pt x="1257300" y="3797300"/>
                </a:cubicBezTo>
                <a:cubicBezTo>
                  <a:pt x="1266399" y="3783651"/>
                  <a:pt x="1272997" y="3773868"/>
                  <a:pt x="1277680" y="3766990"/>
                </a:cubicBezTo>
                <a:lnTo>
                  <a:pt x="1286226" y="3754615"/>
                </a:lnTo>
                <a:lnTo>
                  <a:pt x="1283930" y="3757689"/>
                </a:lnTo>
                <a:cubicBezTo>
                  <a:pt x="1277783" y="3765433"/>
                  <a:pt x="1269110" y="3773680"/>
                  <a:pt x="1295400" y="3721100"/>
                </a:cubicBezTo>
                <a:cubicBezTo>
                  <a:pt x="1302226" y="3707448"/>
                  <a:pt x="1319050" y="3698163"/>
                  <a:pt x="1320800" y="3683000"/>
                </a:cubicBezTo>
                <a:cubicBezTo>
                  <a:pt x="1331971" y="3586184"/>
                  <a:pt x="1326301" y="3488092"/>
                  <a:pt x="1333500" y="3390900"/>
                </a:cubicBezTo>
                <a:cubicBezTo>
                  <a:pt x="1334789" y="3373493"/>
                  <a:pt x="1343893" y="3357401"/>
                  <a:pt x="1346200" y="3340100"/>
                </a:cubicBezTo>
                <a:cubicBezTo>
                  <a:pt x="1352380" y="3293751"/>
                  <a:pt x="1354667" y="3246967"/>
                  <a:pt x="1358900" y="3200400"/>
                </a:cubicBezTo>
                <a:cubicBezTo>
                  <a:pt x="1363133" y="3183467"/>
                  <a:pt x="1371600" y="3167054"/>
                  <a:pt x="1371600" y="3149600"/>
                </a:cubicBezTo>
                <a:cubicBezTo>
                  <a:pt x="1371600" y="3048152"/>
                  <a:pt x="1362760" y="3016502"/>
                  <a:pt x="1346200" y="2933700"/>
                </a:cubicBezTo>
                <a:cubicBezTo>
                  <a:pt x="1350433" y="2921000"/>
                  <a:pt x="1352913" y="2907574"/>
                  <a:pt x="1358900" y="2895600"/>
                </a:cubicBezTo>
                <a:cubicBezTo>
                  <a:pt x="1365726" y="2881948"/>
                  <a:pt x="1380598" y="2872308"/>
                  <a:pt x="1384300" y="2857500"/>
                </a:cubicBezTo>
                <a:cubicBezTo>
                  <a:pt x="1397805" y="2803482"/>
                  <a:pt x="1401233" y="2747433"/>
                  <a:pt x="1409700" y="2692400"/>
                </a:cubicBezTo>
                <a:cubicBezTo>
                  <a:pt x="1405467" y="2641600"/>
                  <a:pt x="1403323" y="2590582"/>
                  <a:pt x="1397000" y="2540000"/>
                </a:cubicBezTo>
                <a:cubicBezTo>
                  <a:pt x="1394835" y="2522680"/>
                  <a:pt x="1386768" y="2506479"/>
                  <a:pt x="1384300" y="2489200"/>
                </a:cubicBezTo>
                <a:cubicBezTo>
                  <a:pt x="1378283" y="2447083"/>
                  <a:pt x="1375833" y="2404533"/>
                  <a:pt x="1371600" y="2362200"/>
                </a:cubicBezTo>
                <a:cubicBezTo>
                  <a:pt x="1327389" y="2229567"/>
                  <a:pt x="1364519" y="2352588"/>
                  <a:pt x="1346200" y="2032000"/>
                </a:cubicBezTo>
                <a:cubicBezTo>
                  <a:pt x="1343292" y="1981107"/>
                  <a:pt x="1337733" y="1930400"/>
                  <a:pt x="1333500" y="1879600"/>
                </a:cubicBezTo>
                <a:cubicBezTo>
                  <a:pt x="1337733" y="1866900"/>
                  <a:pt x="1340927" y="1853805"/>
                  <a:pt x="1346200" y="1841500"/>
                </a:cubicBezTo>
                <a:cubicBezTo>
                  <a:pt x="1353658" y="1824099"/>
                  <a:pt x="1364953" y="1808427"/>
                  <a:pt x="1371600" y="1790700"/>
                </a:cubicBezTo>
                <a:cubicBezTo>
                  <a:pt x="1377729" y="1774357"/>
                  <a:pt x="1380514" y="1756939"/>
                  <a:pt x="1384300" y="1739900"/>
                </a:cubicBezTo>
                <a:cubicBezTo>
                  <a:pt x="1388983" y="1718828"/>
                  <a:pt x="1389421" y="1696611"/>
                  <a:pt x="1397000" y="1676400"/>
                </a:cubicBezTo>
                <a:cubicBezTo>
                  <a:pt x="1407609" y="1648110"/>
                  <a:pt x="1440735" y="1619965"/>
                  <a:pt x="1460500" y="1600200"/>
                </a:cubicBezTo>
                <a:cubicBezTo>
                  <a:pt x="1452033" y="1587500"/>
                  <a:pt x="1440459" y="1576392"/>
                  <a:pt x="1435100" y="1562100"/>
                </a:cubicBezTo>
                <a:cubicBezTo>
                  <a:pt x="1427521" y="1541889"/>
                  <a:pt x="1427083" y="1519672"/>
                  <a:pt x="1422400" y="1498600"/>
                </a:cubicBezTo>
                <a:cubicBezTo>
                  <a:pt x="1413094" y="1456725"/>
                  <a:pt x="1408667" y="1443312"/>
                  <a:pt x="1406609" y="1439906"/>
                </a:cubicBezTo>
                <a:lnTo>
                  <a:pt x="1405013" y="1439991"/>
                </a:lnTo>
                <a:lnTo>
                  <a:pt x="1405031" y="1441248"/>
                </a:lnTo>
                <a:cubicBezTo>
                  <a:pt x="1404946" y="1442173"/>
                  <a:pt x="1404825" y="1440986"/>
                  <a:pt x="1404984" y="1439993"/>
                </a:cubicBezTo>
                <a:lnTo>
                  <a:pt x="1405013" y="1439991"/>
                </a:lnTo>
                <a:lnTo>
                  <a:pt x="1404868" y="1429828"/>
                </a:lnTo>
                <a:cubicBezTo>
                  <a:pt x="1403972" y="1407456"/>
                  <a:pt x="1399939" y="1345310"/>
                  <a:pt x="1384300" y="1181100"/>
                </a:cubicBezTo>
                <a:cubicBezTo>
                  <a:pt x="1389263" y="1161249"/>
                  <a:pt x="1392812" y="1146964"/>
                  <a:pt x="1395296" y="1136916"/>
                </a:cubicBezTo>
                <a:lnTo>
                  <a:pt x="1398135" y="1125325"/>
                </a:lnTo>
                <a:lnTo>
                  <a:pt x="1398224" y="1124923"/>
                </a:lnTo>
                <a:cubicBezTo>
                  <a:pt x="1399807" y="1118139"/>
                  <a:pt x="1401289" y="1112332"/>
                  <a:pt x="1399894" y="1118147"/>
                </a:cubicBezTo>
                <a:lnTo>
                  <a:pt x="1398135" y="1125325"/>
                </a:lnTo>
                <a:lnTo>
                  <a:pt x="1396118" y="1134502"/>
                </a:lnTo>
                <a:cubicBezTo>
                  <a:pt x="1394630" y="1142152"/>
                  <a:pt x="1396035" y="1140027"/>
                  <a:pt x="1409700" y="1092200"/>
                </a:cubicBezTo>
                <a:cubicBezTo>
                  <a:pt x="1414495" y="1075417"/>
                  <a:pt x="1418167" y="1058333"/>
                  <a:pt x="1422400" y="1041400"/>
                </a:cubicBezTo>
                <a:cubicBezTo>
                  <a:pt x="1428894" y="1015425"/>
                  <a:pt x="1440755" y="991031"/>
                  <a:pt x="1447800" y="965200"/>
                </a:cubicBezTo>
                <a:cubicBezTo>
                  <a:pt x="1453480" y="944375"/>
                  <a:pt x="1455265" y="922641"/>
                  <a:pt x="1460500" y="901700"/>
                </a:cubicBezTo>
                <a:cubicBezTo>
                  <a:pt x="1463747" y="888713"/>
                  <a:pt x="1469522" y="876472"/>
                  <a:pt x="1473200" y="863600"/>
                </a:cubicBezTo>
                <a:cubicBezTo>
                  <a:pt x="1477995" y="846817"/>
                  <a:pt x="1481667" y="829733"/>
                  <a:pt x="1485900" y="812800"/>
                </a:cubicBezTo>
                <a:cubicBezTo>
                  <a:pt x="1494367" y="800100"/>
                  <a:pt x="1506914" y="789320"/>
                  <a:pt x="1511300" y="774700"/>
                </a:cubicBezTo>
                <a:cubicBezTo>
                  <a:pt x="1517696" y="753381"/>
                  <a:pt x="1535710" y="580407"/>
                  <a:pt x="1536700" y="571500"/>
                </a:cubicBezTo>
                <a:cubicBezTo>
                  <a:pt x="1568622" y="475735"/>
                  <a:pt x="1525561" y="593777"/>
                  <a:pt x="1574800" y="495300"/>
                </a:cubicBezTo>
                <a:cubicBezTo>
                  <a:pt x="1580787" y="483326"/>
                  <a:pt x="1581513" y="469174"/>
                  <a:pt x="1587500" y="457200"/>
                </a:cubicBezTo>
                <a:cubicBezTo>
                  <a:pt x="1594326" y="443548"/>
                  <a:pt x="1610926" y="434235"/>
                  <a:pt x="1612900" y="419100"/>
                </a:cubicBezTo>
                <a:cubicBezTo>
                  <a:pt x="1663893" y="28153"/>
                  <a:pt x="1689100" y="84667"/>
                  <a:pt x="1701800" y="0"/>
                </a:cubicBez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2DDE0C-3C37-4FD9-8B79-6CCE672063BF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E506A19-A136-4947-AB5A-2049277625FF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B18AA6BF-CBA2-44B1-9802-1D168EF33CCD}"/>
              </a:ext>
            </a:extLst>
          </p:cNvPr>
          <p:cNvGrpSpPr/>
          <p:nvPr/>
        </p:nvGrpSpPr>
        <p:grpSpPr>
          <a:xfrm>
            <a:off x="769222" y="966674"/>
            <a:ext cx="3708400" cy="3703730"/>
            <a:chOff x="875486" y="1035307"/>
            <a:chExt cx="3708400" cy="370373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6DDA83C1-BE82-4244-9BD4-E6866B37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486" y="1035307"/>
              <a:ext cx="3708400" cy="3703730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6D781F30-5C3B-42F6-BF68-BC55763AC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4751" y="1464772"/>
              <a:ext cx="2849870" cy="2844800"/>
            </a:xfrm>
            <a:prstGeom prst="rect">
              <a:avLst/>
            </a:prstGeom>
            <a:noFill/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914C65DB-31F4-4894-821D-94EAB392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83539" y="1738386"/>
              <a:ext cx="2292295" cy="2297572"/>
            </a:xfrm>
            <a:custGeom>
              <a:avLst/>
              <a:gdLst>
                <a:gd name="connsiteX0" fmla="*/ 310833 w 2292295"/>
                <a:gd name="connsiteY0" fmla="*/ 1881 h 2297572"/>
                <a:gd name="connsiteX1" fmla="*/ 320755 w 2292295"/>
                <a:gd name="connsiteY1" fmla="*/ 2806 h 2297572"/>
                <a:gd name="connsiteX2" fmla="*/ 323940 w 2292295"/>
                <a:gd name="connsiteY2" fmla="*/ 3290 h 2297572"/>
                <a:gd name="connsiteX3" fmla="*/ 312417 w 2292295"/>
                <a:gd name="connsiteY3" fmla="*/ 2248 h 2297572"/>
                <a:gd name="connsiteX4" fmla="*/ 310833 w 2292295"/>
                <a:gd name="connsiteY4" fmla="*/ 1881 h 2297572"/>
                <a:gd name="connsiteX5" fmla="*/ 1680754 w 2292295"/>
                <a:gd name="connsiteY5" fmla="*/ 0 h 2297572"/>
                <a:gd name="connsiteX6" fmla="*/ 1807807 w 2292295"/>
                <a:gd name="connsiteY6" fmla="*/ 8265 h 2297572"/>
                <a:gd name="connsiteX7" fmla="*/ 1826630 w 2292295"/>
                <a:gd name="connsiteY7" fmla="*/ 12398 h 2297572"/>
                <a:gd name="connsiteX8" fmla="*/ 1901921 w 2292295"/>
                <a:gd name="connsiteY8" fmla="*/ 16529 h 2297572"/>
                <a:gd name="connsiteX9" fmla="*/ 2090148 w 2292295"/>
                <a:gd name="connsiteY9" fmla="*/ 12398 h 2297572"/>
                <a:gd name="connsiteX10" fmla="*/ 2137205 w 2292295"/>
                <a:gd name="connsiteY10" fmla="*/ 16529 h 2297572"/>
                <a:gd name="connsiteX11" fmla="*/ 2259552 w 2292295"/>
                <a:gd name="connsiteY11" fmla="*/ 20662 h 2297572"/>
                <a:gd name="connsiteX12" fmla="*/ 2273669 w 2292295"/>
                <a:gd name="connsiteY12" fmla="*/ 33059 h 2297572"/>
                <a:gd name="connsiteX13" fmla="*/ 2287786 w 2292295"/>
                <a:gd name="connsiteY13" fmla="*/ 74382 h 2297572"/>
                <a:gd name="connsiteX14" fmla="*/ 2292295 w 2292295"/>
                <a:gd name="connsiteY14" fmla="*/ 117942 h 2297572"/>
                <a:gd name="connsiteX15" fmla="*/ 2292295 w 2292295"/>
                <a:gd name="connsiteY15" fmla="*/ 231755 h 2297572"/>
                <a:gd name="connsiteX16" fmla="*/ 2283080 w 2292295"/>
                <a:gd name="connsiteY16" fmla="*/ 247940 h 2297572"/>
                <a:gd name="connsiteX17" fmla="*/ 2287786 w 2292295"/>
                <a:gd name="connsiteY17" fmla="*/ 330586 h 2297572"/>
                <a:gd name="connsiteX18" fmla="*/ 2292295 w 2292295"/>
                <a:gd name="connsiteY18" fmla="*/ 342466 h 2297572"/>
                <a:gd name="connsiteX19" fmla="*/ 2292295 w 2292295"/>
                <a:gd name="connsiteY19" fmla="*/ 344416 h 2297572"/>
                <a:gd name="connsiteX20" fmla="*/ 2291397 w 2292295"/>
                <a:gd name="connsiteY20" fmla="*/ 350974 h 2297572"/>
                <a:gd name="connsiteX21" fmla="*/ 2283080 w 2292295"/>
                <a:gd name="connsiteY21" fmla="*/ 392571 h 2297572"/>
                <a:gd name="connsiteX22" fmla="*/ 2273669 w 2292295"/>
                <a:gd name="connsiteY22" fmla="*/ 404968 h 2297572"/>
                <a:gd name="connsiteX23" fmla="*/ 2268964 w 2292295"/>
                <a:gd name="connsiteY23" fmla="*/ 417365 h 2297572"/>
                <a:gd name="connsiteX24" fmla="*/ 2259552 w 2292295"/>
                <a:gd name="connsiteY24" fmla="*/ 429762 h 2297572"/>
                <a:gd name="connsiteX25" fmla="*/ 2273669 w 2292295"/>
                <a:gd name="connsiteY25" fmla="*/ 458689 h 2297572"/>
                <a:gd name="connsiteX26" fmla="*/ 2278375 w 2292295"/>
                <a:gd name="connsiteY26" fmla="*/ 471085 h 2297572"/>
                <a:gd name="connsiteX27" fmla="*/ 2273669 w 2292295"/>
                <a:gd name="connsiteY27" fmla="*/ 495879 h 2297572"/>
                <a:gd name="connsiteX28" fmla="*/ 2245435 w 2292295"/>
                <a:gd name="connsiteY28" fmla="*/ 512408 h 2297572"/>
                <a:gd name="connsiteX29" fmla="*/ 2254846 w 2292295"/>
                <a:gd name="connsiteY29" fmla="*/ 549600 h 2297572"/>
                <a:gd name="connsiteX30" fmla="*/ 2264257 w 2292295"/>
                <a:gd name="connsiteY30" fmla="*/ 566129 h 2297572"/>
                <a:gd name="connsiteX31" fmla="*/ 2273669 w 2292295"/>
                <a:gd name="connsiteY31" fmla="*/ 586790 h 2297572"/>
                <a:gd name="connsiteX32" fmla="*/ 2278375 w 2292295"/>
                <a:gd name="connsiteY32" fmla="*/ 599188 h 2297572"/>
                <a:gd name="connsiteX33" fmla="*/ 2287786 w 2292295"/>
                <a:gd name="connsiteY33" fmla="*/ 611584 h 2297572"/>
                <a:gd name="connsiteX34" fmla="*/ 2291161 w 2292295"/>
                <a:gd name="connsiteY34" fmla="*/ 619820 h 2297572"/>
                <a:gd name="connsiteX35" fmla="*/ 2292295 w 2292295"/>
                <a:gd name="connsiteY35" fmla="*/ 626890 h 2297572"/>
                <a:gd name="connsiteX36" fmla="*/ 2292295 w 2292295"/>
                <a:gd name="connsiteY36" fmla="*/ 628557 h 2297572"/>
                <a:gd name="connsiteX37" fmla="*/ 2281588 w 2292295"/>
                <a:gd name="connsiteY37" fmla="*/ 652745 h 2297572"/>
                <a:gd name="connsiteX38" fmla="*/ 2264257 w 2292295"/>
                <a:gd name="connsiteY38" fmla="*/ 673569 h 2297572"/>
                <a:gd name="connsiteX39" fmla="*/ 2254846 w 2292295"/>
                <a:gd name="connsiteY39" fmla="*/ 735554 h 2297572"/>
                <a:gd name="connsiteX40" fmla="*/ 2240730 w 2292295"/>
                <a:gd name="connsiteY40" fmla="*/ 760348 h 2297572"/>
                <a:gd name="connsiteX41" fmla="*/ 2226612 w 2292295"/>
                <a:gd name="connsiteY41" fmla="*/ 764480 h 2297572"/>
                <a:gd name="connsiteX42" fmla="*/ 2193673 w 2292295"/>
                <a:gd name="connsiteY42" fmla="*/ 768612 h 2297572"/>
                <a:gd name="connsiteX43" fmla="*/ 2179555 w 2292295"/>
                <a:gd name="connsiteY43" fmla="*/ 781010 h 2297572"/>
                <a:gd name="connsiteX44" fmla="*/ 2221907 w 2292295"/>
                <a:gd name="connsiteY44" fmla="*/ 822333 h 2297572"/>
                <a:gd name="connsiteX45" fmla="*/ 2212495 w 2292295"/>
                <a:gd name="connsiteY45" fmla="*/ 834730 h 2297572"/>
                <a:gd name="connsiteX46" fmla="*/ 2240730 w 2292295"/>
                <a:gd name="connsiteY46" fmla="*/ 888450 h 2297572"/>
                <a:gd name="connsiteX47" fmla="*/ 2273669 w 2292295"/>
                <a:gd name="connsiteY47" fmla="*/ 925641 h 2297572"/>
                <a:gd name="connsiteX48" fmla="*/ 2283080 w 2292295"/>
                <a:gd name="connsiteY48" fmla="*/ 975229 h 2297572"/>
                <a:gd name="connsiteX49" fmla="*/ 2283080 w 2292295"/>
                <a:gd name="connsiteY49" fmla="*/ 1115728 h 2297572"/>
                <a:gd name="connsiteX50" fmla="*/ 2264257 w 2292295"/>
                <a:gd name="connsiteY50" fmla="*/ 1177713 h 2297572"/>
                <a:gd name="connsiteX51" fmla="*/ 2268964 w 2292295"/>
                <a:gd name="connsiteY51" fmla="*/ 1202507 h 2297572"/>
                <a:gd name="connsiteX52" fmla="*/ 2273669 w 2292295"/>
                <a:gd name="connsiteY52" fmla="*/ 1214903 h 2297572"/>
                <a:gd name="connsiteX53" fmla="*/ 2278375 w 2292295"/>
                <a:gd name="connsiteY53" fmla="*/ 1231433 h 2297572"/>
                <a:gd name="connsiteX54" fmla="*/ 2273669 w 2292295"/>
                <a:gd name="connsiteY54" fmla="*/ 1276889 h 2297572"/>
                <a:gd name="connsiteX55" fmla="*/ 2250141 w 2292295"/>
                <a:gd name="connsiteY55" fmla="*/ 1281021 h 2297572"/>
                <a:gd name="connsiteX56" fmla="*/ 2231318 w 2292295"/>
                <a:gd name="connsiteY56" fmla="*/ 1289285 h 2297572"/>
                <a:gd name="connsiteX57" fmla="*/ 2217201 w 2292295"/>
                <a:gd name="connsiteY57" fmla="*/ 1293418 h 2297572"/>
                <a:gd name="connsiteX58" fmla="*/ 2207789 w 2292295"/>
                <a:gd name="connsiteY58" fmla="*/ 1314079 h 2297572"/>
                <a:gd name="connsiteX59" fmla="*/ 2217201 w 2292295"/>
                <a:gd name="connsiteY59" fmla="*/ 1330608 h 2297572"/>
                <a:gd name="connsiteX60" fmla="*/ 2222056 w 2292295"/>
                <a:gd name="connsiteY60" fmla="*/ 1340922 h 2297572"/>
                <a:gd name="connsiteX61" fmla="*/ 2222746 w 2292295"/>
                <a:gd name="connsiteY61" fmla="*/ 1342723 h 2297572"/>
                <a:gd name="connsiteX62" fmla="*/ 2220812 w 2292295"/>
                <a:gd name="connsiteY62" fmla="*/ 1340105 h 2297572"/>
                <a:gd name="connsiteX63" fmla="*/ 2223573 w 2292295"/>
                <a:gd name="connsiteY63" fmla="*/ 1344881 h 2297572"/>
                <a:gd name="connsiteX64" fmla="*/ 2222746 w 2292295"/>
                <a:gd name="connsiteY64" fmla="*/ 1342723 h 2297572"/>
                <a:gd name="connsiteX65" fmla="*/ 2224052 w 2292295"/>
                <a:gd name="connsiteY65" fmla="*/ 1344491 h 2297572"/>
                <a:gd name="connsiteX66" fmla="*/ 2231318 w 2292295"/>
                <a:gd name="connsiteY66" fmla="*/ 1355402 h 2297572"/>
                <a:gd name="connsiteX67" fmla="*/ 2240730 w 2292295"/>
                <a:gd name="connsiteY67" fmla="*/ 1371932 h 2297572"/>
                <a:gd name="connsiteX68" fmla="*/ 2245435 w 2292295"/>
                <a:gd name="connsiteY68" fmla="*/ 1384329 h 2297572"/>
                <a:gd name="connsiteX69" fmla="*/ 2254846 w 2292295"/>
                <a:gd name="connsiteY69" fmla="*/ 1396726 h 2297572"/>
                <a:gd name="connsiteX70" fmla="*/ 2259552 w 2292295"/>
                <a:gd name="connsiteY70" fmla="*/ 1409123 h 2297572"/>
                <a:gd name="connsiteX71" fmla="*/ 2273669 w 2292295"/>
                <a:gd name="connsiteY71" fmla="*/ 1421520 h 2297572"/>
                <a:gd name="connsiteX72" fmla="*/ 2278375 w 2292295"/>
                <a:gd name="connsiteY72" fmla="*/ 1491769 h 2297572"/>
                <a:gd name="connsiteX73" fmla="*/ 2287786 w 2292295"/>
                <a:gd name="connsiteY73" fmla="*/ 1516563 h 2297572"/>
                <a:gd name="connsiteX74" fmla="*/ 2283080 w 2292295"/>
                <a:gd name="connsiteY74" fmla="*/ 1578548 h 2297572"/>
                <a:gd name="connsiteX75" fmla="*/ 2273669 w 2292295"/>
                <a:gd name="connsiteY75" fmla="*/ 1603342 h 2297572"/>
                <a:gd name="connsiteX76" fmla="*/ 2278375 w 2292295"/>
                <a:gd name="connsiteY76" fmla="*/ 1644665 h 2297572"/>
                <a:gd name="connsiteX77" fmla="*/ 2287786 w 2292295"/>
                <a:gd name="connsiteY77" fmla="*/ 1669459 h 2297572"/>
                <a:gd name="connsiteX78" fmla="*/ 2283080 w 2292295"/>
                <a:gd name="connsiteY78" fmla="*/ 1752105 h 2297572"/>
                <a:gd name="connsiteX79" fmla="*/ 2273669 w 2292295"/>
                <a:gd name="connsiteY79" fmla="*/ 1764503 h 2297572"/>
                <a:gd name="connsiteX80" fmla="*/ 2274929 w 2292295"/>
                <a:gd name="connsiteY80" fmla="*/ 1858101 h 2297572"/>
                <a:gd name="connsiteX81" fmla="*/ 2292295 w 2292295"/>
                <a:gd name="connsiteY81" fmla="*/ 1868896 h 2297572"/>
                <a:gd name="connsiteX82" fmla="*/ 2292295 w 2292295"/>
                <a:gd name="connsiteY82" fmla="*/ 1997566 h 2297572"/>
                <a:gd name="connsiteX83" fmla="*/ 2287786 w 2292295"/>
                <a:gd name="connsiteY83" fmla="*/ 2016574 h 2297572"/>
                <a:gd name="connsiteX84" fmla="*/ 2283080 w 2292295"/>
                <a:gd name="connsiteY84" fmla="*/ 2028972 h 2297572"/>
                <a:gd name="connsiteX85" fmla="*/ 2268964 w 2292295"/>
                <a:gd name="connsiteY85" fmla="*/ 2057897 h 2297572"/>
                <a:gd name="connsiteX86" fmla="*/ 2273669 w 2292295"/>
                <a:gd name="connsiteY86" fmla="*/ 2107485 h 2297572"/>
                <a:gd name="connsiteX87" fmla="*/ 2283080 w 2292295"/>
                <a:gd name="connsiteY87" fmla="*/ 2190132 h 2297572"/>
                <a:gd name="connsiteX88" fmla="*/ 2217201 w 2292295"/>
                <a:gd name="connsiteY88" fmla="*/ 2235588 h 2297572"/>
                <a:gd name="connsiteX89" fmla="*/ 2207789 w 2292295"/>
                <a:gd name="connsiteY89" fmla="*/ 2223190 h 2297572"/>
                <a:gd name="connsiteX90" fmla="*/ 2198378 w 2292295"/>
                <a:gd name="connsiteY90" fmla="*/ 2235588 h 2297572"/>
                <a:gd name="connsiteX91" fmla="*/ 2137205 w 2292295"/>
                <a:gd name="connsiteY91" fmla="*/ 2256249 h 2297572"/>
                <a:gd name="connsiteX92" fmla="*/ 2108971 w 2292295"/>
                <a:gd name="connsiteY92" fmla="*/ 2260382 h 2297572"/>
                <a:gd name="connsiteX93" fmla="*/ 2094853 w 2292295"/>
                <a:gd name="connsiteY93" fmla="*/ 2264514 h 2297572"/>
                <a:gd name="connsiteX94" fmla="*/ 2052503 w 2292295"/>
                <a:gd name="connsiteY94" fmla="*/ 2272778 h 2297572"/>
                <a:gd name="connsiteX95" fmla="*/ 1996034 w 2292295"/>
                <a:gd name="connsiteY95" fmla="*/ 2268646 h 2297572"/>
                <a:gd name="connsiteX96" fmla="*/ 1916038 w 2292295"/>
                <a:gd name="connsiteY96" fmla="*/ 2276911 h 2297572"/>
                <a:gd name="connsiteX97" fmla="*/ 1897215 w 2292295"/>
                <a:gd name="connsiteY97" fmla="*/ 2281043 h 2297572"/>
                <a:gd name="connsiteX98" fmla="*/ 1751339 w 2292295"/>
                <a:gd name="connsiteY98" fmla="*/ 2285176 h 2297572"/>
                <a:gd name="connsiteX99" fmla="*/ 1572524 w 2292295"/>
                <a:gd name="connsiteY99" fmla="*/ 2276911 h 2297572"/>
                <a:gd name="connsiteX100" fmla="*/ 1558406 w 2292295"/>
                <a:gd name="connsiteY100" fmla="*/ 2272778 h 2297572"/>
                <a:gd name="connsiteX101" fmla="*/ 1534878 w 2292295"/>
                <a:gd name="connsiteY101" fmla="*/ 2276911 h 2297572"/>
                <a:gd name="connsiteX102" fmla="*/ 1520761 w 2292295"/>
                <a:gd name="connsiteY102" fmla="*/ 2285176 h 2297572"/>
                <a:gd name="connsiteX103" fmla="*/ 1483115 w 2292295"/>
                <a:gd name="connsiteY103" fmla="*/ 2289307 h 2297572"/>
                <a:gd name="connsiteX104" fmla="*/ 1426647 w 2292295"/>
                <a:gd name="connsiteY104" fmla="*/ 2285176 h 2297572"/>
                <a:gd name="connsiteX105" fmla="*/ 1398413 w 2292295"/>
                <a:gd name="connsiteY105" fmla="*/ 2276911 h 2297572"/>
                <a:gd name="connsiteX106" fmla="*/ 1341945 w 2292295"/>
                <a:gd name="connsiteY106" fmla="*/ 2281043 h 2297572"/>
                <a:gd name="connsiteX107" fmla="*/ 1327829 w 2292295"/>
                <a:gd name="connsiteY107" fmla="*/ 2285176 h 2297572"/>
                <a:gd name="connsiteX108" fmla="*/ 1294888 w 2292295"/>
                <a:gd name="connsiteY108" fmla="*/ 2289307 h 2297572"/>
                <a:gd name="connsiteX109" fmla="*/ 1116073 w 2292295"/>
                <a:gd name="connsiteY109" fmla="*/ 2285176 h 2297572"/>
                <a:gd name="connsiteX110" fmla="*/ 946668 w 2292295"/>
                <a:gd name="connsiteY110" fmla="*/ 2285176 h 2297572"/>
                <a:gd name="connsiteX111" fmla="*/ 941963 w 2292295"/>
                <a:gd name="connsiteY111" fmla="*/ 2272778 h 2297572"/>
                <a:gd name="connsiteX112" fmla="*/ 937257 w 2292295"/>
                <a:gd name="connsiteY112" fmla="*/ 2256249 h 2297572"/>
                <a:gd name="connsiteX113" fmla="*/ 918434 w 2292295"/>
                <a:gd name="connsiteY113" fmla="*/ 2268646 h 2297572"/>
                <a:gd name="connsiteX114" fmla="*/ 904318 w 2292295"/>
                <a:gd name="connsiteY114" fmla="*/ 2276911 h 2297572"/>
                <a:gd name="connsiteX115" fmla="*/ 861966 w 2292295"/>
                <a:gd name="connsiteY115" fmla="*/ 2285176 h 2297572"/>
                <a:gd name="connsiteX116" fmla="*/ 683151 w 2292295"/>
                <a:gd name="connsiteY116" fmla="*/ 2281043 h 2297572"/>
                <a:gd name="connsiteX117" fmla="*/ 659623 w 2292295"/>
                <a:gd name="connsiteY117" fmla="*/ 2272778 h 2297572"/>
                <a:gd name="connsiteX118" fmla="*/ 640800 w 2292295"/>
                <a:gd name="connsiteY118" fmla="*/ 2268646 h 2297572"/>
                <a:gd name="connsiteX119" fmla="*/ 626682 w 2292295"/>
                <a:gd name="connsiteY119" fmla="*/ 2264514 h 2297572"/>
                <a:gd name="connsiteX120" fmla="*/ 579626 w 2292295"/>
                <a:gd name="connsiteY120" fmla="*/ 2268646 h 2297572"/>
                <a:gd name="connsiteX121" fmla="*/ 565509 w 2292295"/>
                <a:gd name="connsiteY121" fmla="*/ 2276911 h 2297572"/>
                <a:gd name="connsiteX122" fmla="*/ 537275 w 2292295"/>
                <a:gd name="connsiteY122" fmla="*/ 2285176 h 2297572"/>
                <a:gd name="connsiteX123" fmla="*/ 504335 w 2292295"/>
                <a:gd name="connsiteY123" fmla="*/ 2297572 h 2297572"/>
                <a:gd name="connsiteX124" fmla="*/ 476101 w 2292295"/>
                <a:gd name="connsiteY124" fmla="*/ 2293440 h 2297572"/>
                <a:gd name="connsiteX125" fmla="*/ 471396 w 2292295"/>
                <a:gd name="connsiteY125" fmla="*/ 2276911 h 2297572"/>
                <a:gd name="connsiteX126" fmla="*/ 330225 w 2292295"/>
                <a:gd name="connsiteY126" fmla="*/ 2272778 h 2297572"/>
                <a:gd name="connsiteX127" fmla="*/ 301991 w 2292295"/>
                <a:gd name="connsiteY127" fmla="*/ 2268646 h 2297572"/>
                <a:gd name="connsiteX128" fmla="*/ 283169 w 2292295"/>
                <a:gd name="connsiteY128" fmla="*/ 2264514 h 2297572"/>
                <a:gd name="connsiteX129" fmla="*/ 231406 w 2292295"/>
                <a:gd name="connsiteY129" fmla="*/ 2268646 h 2297572"/>
                <a:gd name="connsiteX130" fmla="*/ 212583 w 2292295"/>
                <a:gd name="connsiteY130" fmla="*/ 2276911 h 2297572"/>
                <a:gd name="connsiteX131" fmla="*/ 207878 w 2292295"/>
                <a:gd name="connsiteY131" fmla="*/ 2264514 h 2297572"/>
                <a:gd name="connsiteX132" fmla="*/ 203172 w 2292295"/>
                <a:gd name="connsiteY132" fmla="*/ 2243852 h 2297572"/>
                <a:gd name="connsiteX133" fmla="*/ 127881 w 2292295"/>
                <a:gd name="connsiteY133" fmla="*/ 2239720 h 2297572"/>
                <a:gd name="connsiteX134" fmla="*/ 85530 w 2292295"/>
                <a:gd name="connsiteY134" fmla="*/ 2219058 h 2297572"/>
                <a:gd name="connsiteX135" fmla="*/ 71413 w 2292295"/>
                <a:gd name="connsiteY135" fmla="*/ 2214926 h 2297572"/>
                <a:gd name="connsiteX136" fmla="*/ 66708 w 2292295"/>
                <a:gd name="connsiteY136" fmla="*/ 2202529 h 2297572"/>
                <a:gd name="connsiteX137" fmla="*/ 76119 w 2292295"/>
                <a:gd name="connsiteY137" fmla="*/ 2128147 h 2297572"/>
                <a:gd name="connsiteX138" fmla="*/ 57296 w 2292295"/>
                <a:gd name="connsiteY138" fmla="*/ 2111618 h 2297572"/>
                <a:gd name="connsiteX139" fmla="*/ 47885 w 2292295"/>
                <a:gd name="connsiteY139" fmla="*/ 2099221 h 2297572"/>
                <a:gd name="connsiteX140" fmla="*/ 52590 w 2292295"/>
                <a:gd name="connsiteY140" fmla="*/ 2066162 h 2297572"/>
                <a:gd name="connsiteX141" fmla="*/ 47885 w 2292295"/>
                <a:gd name="connsiteY141" fmla="*/ 2016574 h 2297572"/>
                <a:gd name="connsiteX142" fmla="*/ 38473 w 2292295"/>
                <a:gd name="connsiteY142" fmla="*/ 1987648 h 2297572"/>
                <a:gd name="connsiteX143" fmla="*/ 43179 w 2292295"/>
                <a:gd name="connsiteY143" fmla="*/ 1880208 h 2297572"/>
                <a:gd name="connsiteX144" fmla="*/ 52590 w 2292295"/>
                <a:gd name="connsiteY144" fmla="*/ 1863679 h 2297572"/>
                <a:gd name="connsiteX145" fmla="*/ 57296 w 2292295"/>
                <a:gd name="connsiteY145" fmla="*/ 1809958 h 2297572"/>
                <a:gd name="connsiteX146" fmla="*/ 71413 w 2292295"/>
                <a:gd name="connsiteY146" fmla="*/ 1781032 h 2297572"/>
                <a:gd name="connsiteX147" fmla="*/ 80824 w 2292295"/>
                <a:gd name="connsiteY147" fmla="*/ 1752105 h 2297572"/>
                <a:gd name="connsiteX148" fmla="*/ 90235 w 2292295"/>
                <a:gd name="connsiteY148" fmla="*/ 1739709 h 2297572"/>
                <a:gd name="connsiteX149" fmla="*/ 80824 w 2292295"/>
                <a:gd name="connsiteY149" fmla="*/ 1706650 h 2297572"/>
                <a:gd name="connsiteX150" fmla="*/ 66708 w 2292295"/>
                <a:gd name="connsiteY150" fmla="*/ 1694253 h 2297572"/>
                <a:gd name="connsiteX151" fmla="*/ 57296 w 2292295"/>
                <a:gd name="connsiteY151" fmla="*/ 1566151 h 2297572"/>
                <a:gd name="connsiteX152" fmla="*/ 62001 w 2292295"/>
                <a:gd name="connsiteY152" fmla="*/ 1491769 h 2297572"/>
                <a:gd name="connsiteX153" fmla="*/ 43179 w 2292295"/>
                <a:gd name="connsiteY153" fmla="*/ 1446313 h 2297572"/>
                <a:gd name="connsiteX154" fmla="*/ 33767 w 2292295"/>
                <a:gd name="connsiteY154" fmla="*/ 1343006 h 2297572"/>
                <a:gd name="connsiteX155" fmla="*/ 38473 w 2292295"/>
                <a:gd name="connsiteY155" fmla="*/ 1322344 h 2297572"/>
                <a:gd name="connsiteX156" fmla="*/ 47885 w 2292295"/>
                <a:gd name="connsiteY156" fmla="*/ 1309947 h 2297572"/>
                <a:gd name="connsiteX157" fmla="*/ 29062 w 2292295"/>
                <a:gd name="connsiteY157" fmla="*/ 1281021 h 2297572"/>
                <a:gd name="connsiteX158" fmla="*/ 14945 w 2292295"/>
                <a:gd name="connsiteY158" fmla="*/ 1272756 h 2297572"/>
                <a:gd name="connsiteX159" fmla="*/ 14945 w 2292295"/>
                <a:gd name="connsiteY159" fmla="*/ 1194242 h 2297572"/>
                <a:gd name="connsiteX160" fmla="*/ 29062 w 2292295"/>
                <a:gd name="connsiteY160" fmla="*/ 1181845 h 2297572"/>
                <a:gd name="connsiteX161" fmla="*/ 47885 w 2292295"/>
                <a:gd name="connsiteY161" fmla="*/ 1157051 h 2297572"/>
                <a:gd name="connsiteX162" fmla="*/ 57296 w 2292295"/>
                <a:gd name="connsiteY162" fmla="*/ 1132257 h 2297572"/>
                <a:gd name="connsiteX163" fmla="*/ 52590 w 2292295"/>
                <a:gd name="connsiteY163" fmla="*/ 1082669 h 2297572"/>
                <a:gd name="connsiteX164" fmla="*/ 43179 w 2292295"/>
                <a:gd name="connsiteY164" fmla="*/ 1024816 h 2297572"/>
                <a:gd name="connsiteX165" fmla="*/ 38473 w 2292295"/>
                <a:gd name="connsiteY165" fmla="*/ 1004155 h 2297572"/>
                <a:gd name="connsiteX166" fmla="*/ 33767 w 2292295"/>
                <a:gd name="connsiteY166" fmla="*/ 933905 h 2297572"/>
                <a:gd name="connsiteX167" fmla="*/ 24356 w 2292295"/>
                <a:gd name="connsiteY167" fmla="*/ 921509 h 2297572"/>
                <a:gd name="connsiteX168" fmla="*/ 33767 w 2292295"/>
                <a:gd name="connsiteY168" fmla="*/ 876053 h 2297572"/>
                <a:gd name="connsiteX169" fmla="*/ 38473 w 2292295"/>
                <a:gd name="connsiteY169" fmla="*/ 842994 h 2297572"/>
                <a:gd name="connsiteX170" fmla="*/ 47885 w 2292295"/>
                <a:gd name="connsiteY170" fmla="*/ 830598 h 2297572"/>
                <a:gd name="connsiteX171" fmla="*/ 38473 w 2292295"/>
                <a:gd name="connsiteY171" fmla="*/ 801671 h 2297572"/>
                <a:gd name="connsiteX172" fmla="*/ 24356 w 2292295"/>
                <a:gd name="connsiteY172" fmla="*/ 768612 h 2297572"/>
                <a:gd name="connsiteX173" fmla="*/ 19651 w 2292295"/>
                <a:gd name="connsiteY173" fmla="*/ 752083 h 2297572"/>
                <a:gd name="connsiteX174" fmla="*/ 10239 w 2292295"/>
                <a:gd name="connsiteY174" fmla="*/ 739687 h 2297572"/>
                <a:gd name="connsiteX175" fmla="*/ 5533 w 2292295"/>
                <a:gd name="connsiteY175" fmla="*/ 727289 h 2297572"/>
                <a:gd name="connsiteX176" fmla="*/ 10239 w 2292295"/>
                <a:gd name="connsiteY176" fmla="*/ 685966 h 2297572"/>
                <a:gd name="connsiteX177" fmla="*/ 14945 w 2292295"/>
                <a:gd name="connsiteY177" fmla="*/ 673569 h 2297572"/>
                <a:gd name="connsiteX178" fmla="*/ 24356 w 2292295"/>
                <a:gd name="connsiteY178" fmla="*/ 640511 h 2297572"/>
                <a:gd name="connsiteX179" fmla="*/ 33767 w 2292295"/>
                <a:gd name="connsiteY179" fmla="*/ 458689 h 2297572"/>
                <a:gd name="connsiteX180" fmla="*/ 43179 w 2292295"/>
                <a:gd name="connsiteY180" fmla="*/ 446291 h 2297572"/>
                <a:gd name="connsiteX181" fmla="*/ 52590 w 2292295"/>
                <a:gd name="connsiteY181" fmla="*/ 429762 h 2297572"/>
                <a:gd name="connsiteX182" fmla="*/ 47885 w 2292295"/>
                <a:gd name="connsiteY182" fmla="*/ 392571 h 2297572"/>
                <a:gd name="connsiteX183" fmla="*/ 29062 w 2292295"/>
                <a:gd name="connsiteY183" fmla="*/ 367777 h 2297572"/>
                <a:gd name="connsiteX184" fmla="*/ 33767 w 2292295"/>
                <a:gd name="connsiteY184" fmla="*/ 322321 h 2297572"/>
                <a:gd name="connsiteX185" fmla="*/ 43179 w 2292295"/>
                <a:gd name="connsiteY185" fmla="*/ 293396 h 2297572"/>
                <a:gd name="connsiteX186" fmla="*/ 47885 w 2292295"/>
                <a:gd name="connsiteY186" fmla="*/ 276866 h 2297572"/>
                <a:gd name="connsiteX187" fmla="*/ 38473 w 2292295"/>
                <a:gd name="connsiteY187" fmla="*/ 115705 h 2297572"/>
                <a:gd name="connsiteX188" fmla="*/ 33767 w 2292295"/>
                <a:gd name="connsiteY188" fmla="*/ 103309 h 2297572"/>
                <a:gd name="connsiteX189" fmla="*/ 43179 w 2292295"/>
                <a:gd name="connsiteY189" fmla="*/ 78515 h 2297572"/>
                <a:gd name="connsiteX190" fmla="*/ 57296 w 2292295"/>
                <a:gd name="connsiteY190" fmla="*/ 53721 h 2297572"/>
                <a:gd name="connsiteX191" fmla="*/ 66708 w 2292295"/>
                <a:gd name="connsiteY191" fmla="*/ 16529 h 2297572"/>
                <a:gd name="connsiteX192" fmla="*/ 292580 w 2292295"/>
                <a:gd name="connsiteY192" fmla="*/ 12398 h 2297572"/>
                <a:gd name="connsiteX193" fmla="*/ 333037 w 2292295"/>
                <a:gd name="connsiteY193" fmla="*/ 4672 h 2297572"/>
                <a:gd name="connsiteX194" fmla="*/ 323940 w 2292295"/>
                <a:gd name="connsiteY194" fmla="*/ 3290 h 2297572"/>
                <a:gd name="connsiteX195" fmla="*/ 334655 w 2292295"/>
                <a:gd name="connsiteY195" fmla="*/ 4259 h 2297572"/>
                <a:gd name="connsiteX196" fmla="*/ 386693 w 2292295"/>
                <a:gd name="connsiteY196" fmla="*/ 8265 h 2297572"/>
                <a:gd name="connsiteX197" fmla="*/ 410221 w 2292295"/>
                <a:gd name="connsiteY197" fmla="*/ 12398 h 2297572"/>
                <a:gd name="connsiteX198" fmla="*/ 438455 w 2292295"/>
                <a:gd name="connsiteY198" fmla="*/ 20662 h 2297572"/>
                <a:gd name="connsiteX199" fmla="*/ 546686 w 2292295"/>
                <a:gd name="connsiteY199" fmla="*/ 16529 h 2297572"/>
                <a:gd name="connsiteX200" fmla="*/ 631389 w 2292295"/>
                <a:gd name="connsiteY200" fmla="*/ 24794 h 2297572"/>
                <a:gd name="connsiteX201" fmla="*/ 734913 w 2292295"/>
                <a:gd name="connsiteY201" fmla="*/ 20662 h 2297572"/>
                <a:gd name="connsiteX202" fmla="*/ 810204 w 2292295"/>
                <a:gd name="connsiteY202" fmla="*/ 12398 h 2297572"/>
                <a:gd name="connsiteX203" fmla="*/ 843144 w 2292295"/>
                <a:gd name="connsiteY203" fmla="*/ 4133 h 2297572"/>
                <a:gd name="connsiteX204" fmla="*/ 946668 w 2292295"/>
                <a:gd name="connsiteY204" fmla="*/ 8265 h 2297572"/>
                <a:gd name="connsiteX205" fmla="*/ 1280772 w 2292295"/>
                <a:gd name="connsiteY205" fmla="*/ 16529 h 2297572"/>
                <a:gd name="connsiteX206" fmla="*/ 1421942 w 2292295"/>
                <a:gd name="connsiteY206" fmla="*/ 24794 h 2297572"/>
                <a:gd name="connsiteX207" fmla="*/ 1436059 w 2292295"/>
                <a:gd name="connsiteY207" fmla="*/ 28927 h 2297572"/>
                <a:gd name="connsiteX208" fmla="*/ 1450176 w 2292295"/>
                <a:gd name="connsiteY208" fmla="*/ 16529 h 2297572"/>
                <a:gd name="connsiteX209" fmla="*/ 1525467 w 2292295"/>
                <a:gd name="connsiteY209" fmla="*/ 12398 h 2297572"/>
                <a:gd name="connsiteX210" fmla="*/ 1596052 w 2292295"/>
                <a:gd name="connsiteY210" fmla="*/ 16529 h 2297572"/>
                <a:gd name="connsiteX211" fmla="*/ 1610169 w 2292295"/>
                <a:gd name="connsiteY211" fmla="*/ 20662 h 2297572"/>
                <a:gd name="connsiteX212" fmla="*/ 1624286 w 2292295"/>
                <a:gd name="connsiteY212" fmla="*/ 12398 h 2297572"/>
                <a:gd name="connsiteX213" fmla="*/ 1666637 w 2292295"/>
                <a:gd name="connsiteY213" fmla="*/ 4133 h 2297572"/>
                <a:gd name="connsiteX214" fmla="*/ 1680754 w 2292295"/>
                <a:gd name="connsiteY214" fmla="*/ 0 h 229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2292295" h="2297572">
                  <a:moveTo>
                    <a:pt x="310833" y="1881"/>
                  </a:moveTo>
                  <a:cubicBezTo>
                    <a:pt x="312730" y="1993"/>
                    <a:pt x="316546" y="2321"/>
                    <a:pt x="320755" y="2806"/>
                  </a:cubicBezTo>
                  <a:lnTo>
                    <a:pt x="323940" y="3290"/>
                  </a:lnTo>
                  <a:lnTo>
                    <a:pt x="312417" y="2248"/>
                  </a:lnTo>
                  <a:cubicBezTo>
                    <a:pt x="308955" y="1871"/>
                    <a:pt x="308935" y="1768"/>
                    <a:pt x="310833" y="1881"/>
                  </a:cubicBezTo>
                  <a:close/>
                  <a:moveTo>
                    <a:pt x="1680754" y="0"/>
                  </a:moveTo>
                  <a:cubicBezTo>
                    <a:pt x="1706548" y="1416"/>
                    <a:pt x="1777018" y="4660"/>
                    <a:pt x="1807807" y="8265"/>
                  </a:cubicBezTo>
                  <a:cubicBezTo>
                    <a:pt x="1814218" y="9015"/>
                    <a:pt x="1820195" y="11833"/>
                    <a:pt x="1826630" y="12398"/>
                  </a:cubicBezTo>
                  <a:cubicBezTo>
                    <a:pt x="1851651" y="14594"/>
                    <a:pt x="1876824" y="15152"/>
                    <a:pt x="1901921" y="16529"/>
                  </a:cubicBezTo>
                  <a:cubicBezTo>
                    <a:pt x="1978112" y="33258"/>
                    <a:pt x="1892405" y="16173"/>
                    <a:pt x="2090148" y="12398"/>
                  </a:cubicBezTo>
                  <a:cubicBezTo>
                    <a:pt x="2105908" y="12096"/>
                    <a:pt x="2121465" y="15762"/>
                    <a:pt x="2137205" y="16529"/>
                  </a:cubicBezTo>
                  <a:cubicBezTo>
                    <a:pt x="2177955" y="18517"/>
                    <a:pt x="2218770" y="19284"/>
                    <a:pt x="2259552" y="20662"/>
                  </a:cubicBezTo>
                  <a:cubicBezTo>
                    <a:pt x="2264257" y="24794"/>
                    <a:pt x="2270437" y="27951"/>
                    <a:pt x="2273669" y="33059"/>
                  </a:cubicBezTo>
                  <a:cubicBezTo>
                    <a:pt x="2278875" y="41289"/>
                    <a:pt x="2284748" y="63712"/>
                    <a:pt x="2287786" y="74382"/>
                  </a:cubicBezTo>
                  <a:lnTo>
                    <a:pt x="2292295" y="117942"/>
                  </a:lnTo>
                  <a:lnTo>
                    <a:pt x="2292295" y="231755"/>
                  </a:lnTo>
                  <a:lnTo>
                    <a:pt x="2283080" y="247940"/>
                  </a:lnTo>
                  <a:cubicBezTo>
                    <a:pt x="2284649" y="275488"/>
                    <a:pt x="2285065" y="303107"/>
                    <a:pt x="2287786" y="330586"/>
                  </a:cubicBezTo>
                  <a:lnTo>
                    <a:pt x="2292295" y="342466"/>
                  </a:lnTo>
                  <a:lnTo>
                    <a:pt x="2292295" y="344416"/>
                  </a:lnTo>
                  <a:lnTo>
                    <a:pt x="2291397" y="350974"/>
                  </a:lnTo>
                  <a:cubicBezTo>
                    <a:pt x="2289376" y="363828"/>
                    <a:pt x="2285085" y="387877"/>
                    <a:pt x="2283080" y="392571"/>
                  </a:cubicBezTo>
                  <a:cubicBezTo>
                    <a:pt x="2281094" y="397221"/>
                    <a:pt x="2276806" y="400836"/>
                    <a:pt x="2273669" y="404968"/>
                  </a:cubicBezTo>
                  <a:cubicBezTo>
                    <a:pt x="2272101" y="409101"/>
                    <a:pt x="2271182" y="413469"/>
                    <a:pt x="2268964" y="417365"/>
                  </a:cubicBezTo>
                  <a:cubicBezTo>
                    <a:pt x="2266434" y="421807"/>
                    <a:pt x="2260353" y="424846"/>
                    <a:pt x="2259552" y="429762"/>
                  </a:cubicBezTo>
                  <a:cubicBezTo>
                    <a:pt x="2257376" y="443140"/>
                    <a:pt x="2267888" y="448535"/>
                    <a:pt x="2273669" y="458689"/>
                  </a:cubicBezTo>
                  <a:cubicBezTo>
                    <a:pt x="2275887" y="462584"/>
                    <a:pt x="2276806" y="466953"/>
                    <a:pt x="2278375" y="471085"/>
                  </a:cubicBezTo>
                  <a:cubicBezTo>
                    <a:pt x="2276806" y="479350"/>
                    <a:pt x="2279141" y="489015"/>
                    <a:pt x="2273669" y="495879"/>
                  </a:cubicBezTo>
                  <a:cubicBezTo>
                    <a:pt x="2267182" y="504016"/>
                    <a:pt x="2245435" y="512408"/>
                    <a:pt x="2245435" y="512408"/>
                  </a:cubicBezTo>
                  <a:cubicBezTo>
                    <a:pt x="2246711" y="518013"/>
                    <a:pt x="2252000" y="542935"/>
                    <a:pt x="2254846" y="549600"/>
                  </a:cubicBezTo>
                  <a:cubicBezTo>
                    <a:pt x="2257309" y="555368"/>
                    <a:pt x="2261409" y="560499"/>
                    <a:pt x="2264257" y="566129"/>
                  </a:cubicBezTo>
                  <a:cubicBezTo>
                    <a:pt x="2267688" y="572907"/>
                    <a:pt x="2270703" y="579845"/>
                    <a:pt x="2273669" y="586790"/>
                  </a:cubicBezTo>
                  <a:cubicBezTo>
                    <a:pt x="2275411" y="590869"/>
                    <a:pt x="2276157" y="595292"/>
                    <a:pt x="2278375" y="599188"/>
                  </a:cubicBezTo>
                  <a:cubicBezTo>
                    <a:pt x="2280904" y="603629"/>
                    <a:pt x="2284649" y="607452"/>
                    <a:pt x="2287786" y="611584"/>
                  </a:cubicBezTo>
                  <a:cubicBezTo>
                    <a:pt x="2288570" y="614339"/>
                    <a:pt x="2290036" y="617074"/>
                    <a:pt x="2291161" y="619820"/>
                  </a:cubicBezTo>
                  <a:lnTo>
                    <a:pt x="2292295" y="626890"/>
                  </a:lnTo>
                  <a:lnTo>
                    <a:pt x="2292295" y="628557"/>
                  </a:lnTo>
                  <a:lnTo>
                    <a:pt x="2281588" y="652745"/>
                  </a:lnTo>
                  <a:cubicBezTo>
                    <a:pt x="2276634" y="659757"/>
                    <a:pt x="2270608" y="666134"/>
                    <a:pt x="2264257" y="673569"/>
                  </a:cubicBezTo>
                  <a:cubicBezTo>
                    <a:pt x="2261991" y="691486"/>
                    <a:pt x="2259542" y="716997"/>
                    <a:pt x="2254846" y="735554"/>
                  </a:cubicBezTo>
                  <a:cubicBezTo>
                    <a:pt x="2253002" y="742839"/>
                    <a:pt x="2247591" y="755528"/>
                    <a:pt x="2240730" y="760348"/>
                  </a:cubicBezTo>
                  <a:cubicBezTo>
                    <a:pt x="2236856" y="763069"/>
                    <a:pt x="2231476" y="763626"/>
                    <a:pt x="2226612" y="764480"/>
                  </a:cubicBezTo>
                  <a:cubicBezTo>
                    <a:pt x="2215736" y="766390"/>
                    <a:pt x="2204652" y="767235"/>
                    <a:pt x="2193673" y="768612"/>
                  </a:cubicBezTo>
                  <a:cubicBezTo>
                    <a:pt x="2160734" y="778254"/>
                    <a:pt x="2156027" y="774122"/>
                    <a:pt x="2179555" y="781010"/>
                  </a:cubicBezTo>
                  <a:cubicBezTo>
                    <a:pt x="2216495" y="813447"/>
                    <a:pt x="2203883" y="798590"/>
                    <a:pt x="2221907" y="822333"/>
                  </a:cubicBezTo>
                  <a:cubicBezTo>
                    <a:pt x="2218770" y="826465"/>
                    <a:pt x="2212495" y="829763"/>
                    <a:pt x="2212495" y="834730"/>
                  </a:cubicBezTo>
                  <a:cubicBezTo>
                    <a:pt x="2212495" y="855175"/>
                    <a:pt x="2227973" y="873174"/>
                    <a:pt x="2240730" y="888450"/>
                  </a:cubicBezTo>
                  <a:cubicBezTo>
                    <a:pt x="2251306" y="901115"/>
                    <a:pt x="2273669" y="925641"/>
                    <a:pt x="2273669" y="925641"/>
                  </a:cubicBezTo>
                  <a:cubicBezTo>
                    <a:pt x="2289355" y="966964"/>
                    <a:pt x="2292492" y="950435"/>
                    <a:pt x="2283080" y="975229"/>
                  </a:cubicBezTo>
                  <a:cubicBezTo>
                    <a:pt x="2288727" y="1064476"/>
                    <a:pt x="2289954" y="1031213"/>
                    <a:pt x="2283080" y="1115728"/>
                  </a:cubicBezTo>
                  <a:cubicBezTo>
                    <a:pt x="2278631" y="1170430"/>
                    <a:pt x="2291446" y="1153837"/>
                    <a:pt x="2264257" y="1177713"/>
                  </a:cubicBezTo>
                  <a:cubicBezTo>
                    <a:pt x="2265826" y="1185978"/>
                    <a:pt x="2266894" y="1194328"/>
                    <a:pt x="2268964" y="1202507"/>
                  </a:cubicBezTo>
                  <a:cubicBezTo>
                    <a:pt x="2270040" y="1206758"/>
                    <a:pt x="2272306" y="1210715"/>
                    <a:pt x="2273669" y="1214903"/>
                  </a:cubicBezTo>
                  <a:cubicBezTo>
                    <a:pt x="2275445" y="1220365"/>
                    <a:pt x="2276806" y="1225923"/>
                    <a:pt x="2278375" y="1231433"/>
                  </a:cubicBezTo>
                  <a:cubicBezTo>
                    <a:pt x="2276806" y="1246585"/>
                    <a:pt x="2281417" y="1263280"/>
                    <a:pt x="2273669" y="1276889"/>
                  </a:cubicBezTo>
                  <a:cubicBezTo>
                    <a:pt x="2270092" y="1283171"/>
                    <a:pt x="2257728" y="1278799"/>
                    <a:pt x="2250141" y="1281021"/>
                  </a:cubicBezTo>
                  <a:cubicBezTo>
                    <a:pt x="2243486" y="1282968"/>
                    <a:pt x="2237765" y="1286858"/>
                    <a:pt x="2231318" y="1289285"/>
                  </a:cubicBezTo>
                  <a:cubicBezTo>
                    <a:pt x="2226759" y="1291001"/>
                    <a:pt x="2221907" y="1292040"/>
                    <a:pt x="2217201" y="1293418"/>
                  </a:cubicBezTo>
                  <a:cubicBezTo>
                    <a:pt x="2214064" y="1300305"/>
                    <a:pt x="2207789" y="1306661"/>
                    <a:pt x="2207789" y="1314079"/>
                  </a:cubicBezTo>
                  <a:cubicBezTo>
                    <a:pt x="2207789" y="1320240"/>
                    <a:pt x="2214437" y="1324947"/>
                    <a:pt x="2217201" y="1330608"/>
                  </a:cubicBezTo>
                  <a:cubicBezTo>
                    <a:pt x="2219512" y="1335344"/>
                    <a:pt x="2221062" y="1338662"/>
                    <a:pt x="2222056" y="1340922"/>
                  </a:cubicBezTo>
                  <a:lnTo>
                    <a:pt x="2222746" y="1342723"/>
                  </a:lnTo>
                  <a:lnTo>
                    <a:pt x="2220812" y="1340105"/>
                  </a:lnTo>
                  <a:cubicBezTo>
                    <a:pt x="2218632" y="1337653"/>
                    <a:pt x="2223916" y="1346877"/>
                    <a:pt x="2223573" y="1344881"/>
                  </a:cubicBezTo>
                  <a:lnTo>
                    <a:pt x="2222746" y="1342723"/>
                  </a:lnTo>
                  <a:lnTo>
                    <a:pt x="2224052" y="1344491"/>
                  </a:lnTo>
                  <a:cubicBezTo>
                    <a:pt x="2225735" y="1346921"/>
                    <a:pt x="2228089" y="1350439"/>
                    <a:pt x="2231318" y="1355402"/>
                  </a:cubicBezTo>
                  <a:cubicBezTo>
                    <a:pt x="2234798" y="1360751"/>
                    <a:pt x="2237966" y="1366269"/>
                    <a:pt x="2240730" y="1371932"/>
                  </a:cubicBezTo>
                  <a:cubicBezTo>
                    <a:pt x="2242683" y="1375935"/>
                    <a:pt x="2243217" y="1380433"/>
                    <a:pt x="2245435" y="1384329"/>
                  </a:cubicBezTo>
                  <a:cubicBezTo>
                    <a:pt x="2247964" y="1388771"/>
                    <a:pt x="2252317" y="1392284"/>
                    <a:pt x="2254846" y="1396726"/>
                  </a:cubicBezTo>
                  <a:cubicBezTo>
                    <a:pt x="2257064" y="1400621"/>
                    <a:pt x="2256800" y="1405499"/>
                    <a:pt x="2259552" y="1409123"/>
                  </a:cubicBezTo>
                  <a:cubicBezTo>
                    <a:pt x="2263244" y="1413985"/>
                    <a:pt x="2268964" y="1417388"/>
                    <a:pt x="2273669" y="1421520"/>
                  </a:cubicBezTo>
                  <a:cubicBezTo>
                    <a:pt x="2275238" y="1444936"/>
                    <a:pt x="2274920" y="1468510"/>
                    <a:pt x="2278375" y="1491769"/>
                  </a:cubicBezTo>
                  <a:cubicBezTo>
                    <a:pt x="2279658" y="1500408"/>
                    <a:pt x="2287786" y="1516563"/>
                    <a:pt x="2287786" y="1516563"/>
                  </a:cubicBezTo>
                  <a:cubicBezTo>
                    <a:pt x="2286217" y="1537225"/>
                    <a:pt x="2286415" y="1558049"/>
                    <a:pt x="2283080" y="1578548"/>
                  </a:cubicBezTo>
                  <a:cubicBezTo>
                    <a:pt x="2281677" y="1587172"/>
                    <a:pt x="2273669" y="1603342"/>
                    <a:pt x="2273669" y="1603342"/>
                  </a:cubicBezTo>
                  <a:cubicBezTo>
                    <a:pt x="2275238" y="1617116"/>
                    <a:pt x="2275470" y="1631059"/>
                    <a:pt x="2278375" y="1644665"/>
                  </a:cubicBezTo>
                  <a:cubicBezTo>
                    <a:pt x="2280203" y="1653227"/>
                    <a:pt x="2287786" y="1669459"/>
                    <a:pt x="2287786" y="1669459"/>
                  </a:cubicBezTo>
                  <a:cubicBezTo>
                    <a:pt x="2286217" y="1697008"/>
                    <a:pt x="2287143" y="1724754"/>
                    <a:pt x="2283080" y="1752105"/>
                  </a:cubicBezTo>
                  <a:cubicBezTo>
                    <a:pt x="2282349" y="1757030"/>
                    <a:pt x="2273669" y="1759536"/>
                    <a:pt x="2273669" y="1764503"/>
                  </a:cubicBezTo>
                  <a:cubicBezTo>
                    <a:pt x="2273669" y="1838259"/>
                    <a:pt x="2262115" y="1847304"/>
                    <a:pt x="2274929" y="1858101"/>
                  </a:cubicBezTo>
                  <a:lnTo>
                    <a:pt x="2292295" y="1868896"/>
                  </a:lnTo>
                  <a:lnTo>
                    <a:pt x="2292295" y="1997566"/>
                  </a:lnTo>
                  <a:lnTo>
                    <a:pt x="2287786" y="2016574"/>
                  </a:lnTo>
                  <a:cubicBezTo>
                    <a:pt x="2286424" y="2020762"/>
                    <a:pt x="2284443" y="2024783"/>
                    <a:pt x="2283080" y="2028972"/>
                  </a:cubicBezTo>
                  <a:cubicBezTo>
                    <a:pt x="2275483" y="2052322"/>
                    <a:pt x="2283292" y="2039025"/>
                    <a:pt x="2268964" y="2057897"/>
                  </a:cubicBezTo>
                  <a:cubicBezTo>
                    <a:pt x="2270532" y="2074427"/>
                    <a:pt x="2272369" y="2090938"/>
                    <a:pt x="2273669" y="2107485"/>
                  </a:cubicBezTo>
                  <a:cubicBezTo>
                    <a:pt x="2279752" y="2184944"/>
                    <a:pt x="2269727" y="2154951"/>
                    <a:pt x="2283080" y="2190132"/>
                  </a:cubicBezTo>
                  <a:cubicBezTo>
                    <a:pt x="2262303" y="2233921"/>
                    <a:pt x="2274097" y="2253756"/>
                    <a:pt x="2217201" y="2235588"/>
                  </a:cubicBezTo>
                  <a:cubicBezTo>
                    <a:pt x="2211886" y="2233891"/>
                    <a:pt x="2210926" y="2227323"/>
                    <a:pt x="2207789" y="2223190"/>
                  </a:cubicBezTo>
                  <a:cubicBezTo>
                    <a:pt x="2204652" y="2227323"/>
                    <a:pt x="2203011" y="2232739"/>
                    <a:pt x="2198378" y="2235588"/>
                  </a:cubicBezTo>
                  <a:cubicBezTo>
                    <a:pt x="2173162" y="2251088"/>
                    <a:pt x="2163325" y="2252078"/>
                    <a:pt x="2137205" y="2256249"/>
                  </a:cubicBezTo>
                  <a:cubicBezTo>
                    <a:pt x="2127817" y="2257747"/>
                    <a:pt x="2118284" y="2258564"/>
                    <a:pt x="2108971" y="2260382"/>
                  </a:cubicBezTo>
                  <a:cubicBezTo>
                    <a:pt x="2104128" y="2261327"/>
                    <a:pt x="2099696" y="2263569"/>
                    <a:pt x="2094853" y="2264514"/>
                  </a:cubicBezTo>
                  <a:cubicBezTo>
                    <a:pt x="2045166" y="2274210"/>
                    <a:pt x="2084280" y="2263477"/>
                    <a:pt x="2052503" y="2272778"/>
                  </a:cubicBezTo>
                  <a:cubicBezTo>
                    <a:pt x="2033680" y="2271401"/>
                    <a:pt x="2014922" y="2268646"/>
                    <a:pt x="1996034" y="2268646"/>
                  </a:cubicBezTo>
                  <a:cubicBezTo>
                    <a:pt x="1984669" y="2268646"/>
                    <a:pt x="1931705" y="2274409"/>
                    <a:pt x="1916038" y="2276911"/>
                  </a:cubicBezTo>
                  <a:cubicBezTo>
                    <a:pt x="1909674" y="2277927"/>
                    <a:pt x="1903672" y="2280719"/>
                    <a:pt x="1897215" y="2281043"/>
                  </a:cubicBezTo>
                  <a:cubicBezTo>
                    <a:pt x="1848643" y="2283480"/>
                    <a:pt x="1799964" y="2283798"/>
                    <a:pt x="1751339" y="2285176"/>
                  </a:cubicBezTo>
                  <a:cubicBezTo>
                    <a:pt x="1697598" y="2283746"/>
                    <a:pt x="1629915" y="2289511"/>
                    <a:pt x="1572524" y="2276911"/>
                  </a:cubicBezTo>
                  <a:cubicBezTo>
                    <a:pt x="1567712" y="2275854"/>
                    <a:pt x="1563112" y="2274156"/>
                    <a:pt x="1558406" y="2272778"/>
                  </a:cubicBezTo>
                  <a:cubicBezTo>
                    <a:pt x="1550564" y="2274156"/>
                    <a:pt x="1542367" y="2274445"/>
                    <a:pt x="1534878" y="2276911"/>
                  </a:cubicBezTo>
                  <a:cubicBezTo>
                    <a:pt x="1529583" y="2278655"/>
                    <a:pt x="1526217" y="2283869"/>
                    <a:pt x="1520761" y="2285176"/>
                  </a:cubicBezTo>
                  <a:cubicBezTo>
                    <a:pt x="1508560" y="2288097"/>
                    <a:pt x="1495664" y="2287930"/>
                    <a:pt x="1483115" y="2289307"/>
                  </a:cubicBezTo>
                  <a:cubicBezTo>
                    <a:pt x="1464293" y="2287930"/>
                    <a:pt x="1445278" y="2287903"/>
                    <a:pt x="1426647" y="2285176"/>
                  </a:cubicBezTo>
                  <a:cubicBezTo>
                    <a:pt x="1416861" y="2283743"/>
                    <a:pt x="1398413" y="2276911"/>
                    <a:pt x="1398413" y="2276911"/>
                  </a:cubicBezTo>
                  <a:cubicBezTo>
                    <a:pt x="1379591" y="2278288"/>
                    <a:pt x="1360667" y="2278851"/>
                    <a:pt x="1341945" y="2281043"/>
                  </a:cubicBezTo>
                  <a:cubicBezTo>
                    <a:pt x="1337029" y="2281618"/>
                    <a:pt x="1332693" y="2284321"/>
                    <a:pt x="1327829" y="2285176"/>
                  </a:cubicBezTo>
                  <a:cubicBezTo>
                    <a:pt x="1316953" y="2287085"/>
                    <a:pt x="1305869" y="2287930"/>
                    <a:pt x="1294888" y="2289307"/>
                  </a:cubicBezTo>
                  <a:cubicBezTo>
                    <a:pt x="1235283" y="2287930"/>
                    <a:pt x="1175699" y="2285176"/>
                    <a:pt x="1116073" y="2285176"/>
                  </a:cubicBezTo>
                  <a:cubicBezTo>
                    <a:pt x="896127" y="2285176"/>
                    <a:pt x="1149422" y="2295648"/>
                    <a:pt x="946668" y="2285176"/>
                  </a:cubicBezTo>
                  <a:cubicBezTo>
                    <a:pt x="945100" y="2281043"/>
                    <a:pt x="943326" y="2276966"/>
                    <a:pt x="941963" y="2272778"/>
                  </a:cubicBezTo>
                  <a:cubicBezTo>
                    <a:pt x="940187" y="2267317"/>
                    <a:pt x="943598" y="2257363"/>
                    <a:pt x="937257" y="2256249"/>
                  </a:cubicBezTo>
                  <a:cubicBezTo>
                    <a:pt x="929567" y="2254898"/>
                    <a:pt x="924816" y="2264643"/>
                    <a:pt x="918434" y="2268646"/>
                  </a:cubicBezTo>
                  <a:cubicBezTo>
                    <a:pt x="913833" y="2271533"/>
                    <a:pt x="909376" y="2274690"/>
                    <a:pt x="904318" y="2276911"/>
                  </a:cubicBezTo>
                  <a:cubicBezTo>
                    <a:pt x="892737" y="2281996"/>
                    <a:pt x="872803" y="2283589"/>
                    <a:pt x="861966" y="2285176"/>
                  </a:cubicBezTo>
                  <a:cubicBezTo>
                    <a:pt x="802361" y="2283798"/>
                    <a:pt x="742632" y="2284687"/>
                    <a:pt x="683151" y="2281043"/>
                  </a:cubicBezTo>
                  <a:cubicBezTo>
                    <a:pt x="674724" y="2280527"/>
                    <a:pt x="667636" y="2275124"/>
                    <a:pt x="659623" y="2272778"/>
                  </a:cubicBezTo>
                  <a:cubicBezTo>
                    <a:pt x="653487" y="2270982"/>
                    <a:pt x="647019" y="2270206"/>
                    <a:pt x="640800" y="2268646"/>
                  </a:cubicBezTo>
                  <a:cubicBezTo>
                    <a:pt x="636031" y="2267450"/>
                    <a:pt x="631389" y="2265891"/>
                    <a:pt x="626682" y="2264514"/>
                  </a:cubicBezTo>
                  <a:cubicBezTo>
                    <a:pt x="610997" y="2265891"/>
                    <a:pt x="594986" y="2265533"/>
                    <a:pt x="579626" y="2268646"/>
                  </a:cubicBezTo>
                  <a:cubicBezTo>
                    <a:pt x="574115" y="2269763"/>
                    <a:pt x="570677" y="2274894"/>
                    <a:pt x="565509" y="2276911"/>
                  </a:cubicBezTo>
                  <a:cubicBezTo>
                    <a:pt x="556444" y="2280449"/>
                    <a:pt x="546486" y="2281940"/>
                    <a:pt x="537275" y="2285176"/>
                  </a:cubicBezTo>
                  <a:cubicBezTo>
                    <a:pt x="479151" y="2305592"/>
                    <a:pt x="549761" y="2284277"/>
                    <a:pt x="504335" y="2297572"/>
                  </a:cubicBezTo>
                  <a:cubicBezTo>
                    <a:pt x="494923" y="2296195"/>
                    <a:pt x="483865" y="2298311"/>
                    <a:pt x="476101" y="2293440"/>
                  </a:cubicBezTo>
                  <a:cubicBezTo>
                    <a:pt x="470838" y="2290140"/>
                    <a:pt x="477781" y="2277815"/>
                    <a:pt x="471396" y="2276911"/>
                  </a:cubicBezTo>
                  <a:cubicBezTo>
                    <a:pt x="424914" y="2270327"/>
                    <a:pt x="377282" y="2274156"/>
                    <a:pt x="330225" y="2272778"/>
                  </a:cubicBezTo>
                  <a:cubicBezTo>
                    <a:pt x="320814" y="2271401"/>
                    <a:pt x="311347" y="2270290"/>
                    <a:pt x="301991" y="2268646"/>
                  </a:cubicBezTo>
                  <a:cubicBezTo>
                    <a:pt x="295650" y="2267532"/>
                    <a:pt x="289636" y="2264514"/>
                    <a:pt x="283169" y="2264514"/>
                  </a:cubicBezTo>
                  <a:cubicBezTo>
                    <a:pt x="265843" y="2264514"/>
                    <a:pt x="248660" y="2267268"/>
                    <a:pt x="231406" y="2268646"/>
                  </a:cubicBezTo>
                  <a:cubicBezTo>
                    <a:pt x="225131" y="2271401"/>
                    <a:pt x="219462" y="2278119"/>
                    <a:pt x="212583" y="2276911"/>
                  </a:cubicBezTo>
                  <a:cubicBezTo>
                    <a:pt x="207719" y="2276056"/>
                    <a:pt x="209081" y="2268739"/>
                    <a:pt x="207878" y="2264514"/>
                  </a:cubicBezTo>
                  <a:cubicBezTo>
                    <a:pt x="205938" y="2257700"/>
                    <a:pt x="210714" y="2246190"/>
                    <a:pt x="203172" y="2243852"/>
                  </a:cubicBezTo>
                  <a:cubicBezTo>
                    <a:pt x="179459" y="2236503"/>
                    <a:pt x="152978" y="2241097"/>
                    <a:pt x="127881" y="2239720"/>
                  </a:cubicBezTo>
                  <a:cubicBezTo>
                    <a:pt x="106749" y="2221163"/>
                    <a:pt x="120078" y="2229171"/>
                    <a:pt x="85530" y="2219058"/>
                  </a:cubicBezTo>
                  <a:lnTo>
                    <a:pt x="71413" y="2214926"/>
                  </a:lnTo>
                  <a:cubicBezTo>
                    <a:pt x="69845" y="2210794"/>
                    <a:pt x="66708" y="2206885"/>
                    <a:pt x="66708" y="2202529"/>
                  </a:cubicBezTo>
                  <a:cubicBezTo>
                    <a:pt x="66708" y="2157156"/>
                    <a:pt x="67590" y="2158102"/>
                    <a:pt x="76119" y="2128147"/>
                  </a:cubicBezTo>
                  <a:cubicBezTo>
                    <a:pt x="65851" y="2101097"/>
                    <a:pt x="80112" y="2127647"/>
                    <a:pt x="57296" y="2111618"/>
                  </a:cubicBezTo>
                  <a:cubicBezTo>
                    <a:pt x="52880" y="2108515"/>
                    <a:pt x="51022" y="2103353"/>
                    <a:pt x="47885" y="2099221"/>
                  </a:cubicBezTo>
                  <a:cubicBezTo>
                    <a:pt x="49453" y="2088201"/>
                    <a:pt x="52590" y="2077267"/>
                    <a:pt x="52590" y="2066162"/>
                  </a:cubicBezTo>
                  <a:cubicBezTo>
                    <a:pt x="52590" y="2049575"/>
                    <a:pt x="50228" y="2033032"/>
                    <a:pt x="47885" y="2016574"/>
                  </a:cubicBezTo>
                  <a:cubicBezTo>
                    <a:pt x="46704" y="2008277"/>
                    <a:pt x="41598" y="1995879"/>
                    <a:pt x="38473" y="1987648"/>
                  </a:cubicBezTo>
                  <a:cubicBezTo>
                    <a:pt x="40042" y="1951835"/>
                    <a:pt x="39118" y="1915870"/>
                    <a:pt x="43179" y="1880208"/>
                  </a:cubicBezTo>
                  <a:cubicBezTo>
                    <a:pt x="43876" y="1874079"/>
                    <a:pt x="51371" y="1869745"/>
                    <a:pt x="52590" y="1863679"/>
                  </a:cubicBezTo>
                  <a:cubicBezTo>
                    <a:pt x="56144" y="1845992"/>
                    <a:pt x="54907" y="1827795"/>
                    <a:pt x="57296" y="1809958"/>
                  </a:cubicBezTo>
                  <a:cubicBezTo>
                    <a:pt x="60310" y="1787463"/>
                    <a:pt x="61092" y="1799157"/>
                    <a:pt x="71413" y="1781032"/>
                  </a:cubicBezTo>
                  <a:cubicBezTo>
                    <a:pt x="80575" y="1764941"/>
                    <a:pt x="71773" y="1770651"/>
                    <a:pt x="80824" y="1752105"/>
                  </a:cubicBezTo>
                  <a:cubicBezTo>
                    <a:pt x="83052" y="1747541"/>
                    <a:pt x="87098" y="1743841"/>
                    <a:pt x="90235" y="1739709"/>
                  </a:cubicBezTo>
                  <a:cubicBezTo>
                    <a:pt x="89556" y="1736724"/>
                    <a:pt x="84960" y="1712098"/>
                    <a:pt x="80824" y="1706650"/>
                  </a:cubicBezTo>
                  <a:cubicBezTo>
                    <a:pt x="77133" y="1701788"/>
                    <a:pt x="71413" y="1698386"/>
                    <a:pt x="66708" y="1694253"/>
                  </a:cubicBezTo>
                  <a:cubicBezTo>
                    <a:pt x="63570" y="1651553"/>
                    <a:pt x="58290" y="1608931"/>
                    <a:pt x="57296" y="1566151"/>
                  </a:cubicBezTo>
                  <a:cubicBezTo>
                    <a:pt x="56719" y="1541324"/>
                    <a:pt x="63179" y="1516580"/>
                    <a:pt x="62001" y="1491769"/>
                  </a:cubicBezTo>
                  <a:cubicBezTo>
                    <a:pt x="61721" y="1485848"/>
                    <a:pt x="46226" y="1453002"/>
                    <a:pt x="43179" y="1446313"/>
                  </a:cubicBezTo>
                  <a:cubicBezTo>
                    <a:pt x="36562" y="1405637"/>
                    <a:pt x="33767" y="1394398"/>
                    <a:pt x="33767" y="1343006"/>
                  </a:cubicBezTo>
                  <a:cubicBezTo>
                    <a:pt x="33767" y="1335982"/>
                    <a:pt x="35665" y="1328920"/>
                    <a:pt x="38473" y="1322344"/>
                  </a:cubicBezTo>
                  <a:cubicBezTo>
                    <a:pt x="40459" y="1317694"/>
                    <a:pt x="44748" y="1314079"/>
                    <a:pt x="47885" y="1309947"/>
                  </a:cubicBezTo>
                  <a:cubicBezTo>
                    <a:pt x="44194" y="1303466"/>
                    <a:pt x="35713" y="1286861"/>
                    <a:pt x="29062" y="1281021"/>
                  </a:cubicBezTo>
                  <a:cubicBezTo>
                    <a:pt x="25063" y="1277509"/>
                    <a:pt x="19651" y="1275511"/>
                    <a:pt x="14945" y="1272756"/>
                  </a:cubicBezTo>
                  <a:cubicBezTo>
                    <a:pt x="-6705" y="1244240"/>
                    <a:pt x="-3183" y="1254731"/>
                    <a:pt x="14945" y="1194242"/>
                  </a:cubicBezTo>
                  <a:cubicBezTo>
                    <a:pt x="16638" y="1188590"/>
                    <a:pt x="24356" y="1185978"/>
                    <a:pt x="29062" y="1181845"/>
                  </a:cubicBezTo>
                  <a:cubicBezTo>
                    <a:pt x="44627" y="1140837"/>
                    <a:pt x="18513" y="1203479"/>
                    <a:pt x="47885" y="1157051"/>
                  </a:cubicBezTo>
                  <a:cubicBezTo>
                    <a:pt x="52703" y="1149435"/>
                    <a:pt x="57296" y="1132257"/>
                    <a:pt x="57296" y="1132257"/>
                  </a:cubicBezTo>
                  <a:cubicBezTo>
                    <a:pt x="55727" y="1115728"/>
                    <a:pt x="54469" y="1099173"/>
                    <a:pt x="52590" y="1082669"/>
                  </a:cubicBezTo>
                  <a:cubicBezTo>
                    <a:pt x="50315" y="1062696"/>
                    <a:pt x="47238" y="1044419"/>
                    <a:pt x="43179" y="1024816"/>
                  </a:cubicBezTo>
                  <a:cubicBezTo>
                    <a:pt x="41748" y="1017906"/>
                    <a:pt x="40042" y="1011042"/>
                    <a:pt x="38473" y="1004155"/>
                  </a:cubicBezTo>
                  <a:cubicBezTo>
                    <a:pt x="36904" y="980738"/>
                    <a:pt x="37729" y="957103"/>
                    <a:pt x="33767" y="933905"/>
                  </a:cubicBezTo>
                  <a:cubicBezTo>
                    <a:pt x="32928" y="928994"/>
                    <a:pt x="24868" y="926455"/>
                    <a:pt x="24356" y="921509"/>
                  </a:cubicBezTo>
                  <a:cubicBezTo>
                    <a:pt x="22456" y="903155"/>
                    <a:pt x="27896" y="891523"/>
                    <a:pt x="33767" y="876053"/>
                  </a:cubicBezTo>
                  <a:cubicBezTo>
                    <a:pt x="35336" y="865033"/>
                    <a:pt x="35146" y="853708"/>
                    <a:pt x="38473" y="842994"/>
                  </a:cubicBezTo>
                  <a:cubicBezTo>
                    <a:pt x="39961" y="838203"/>
                    <a:pt x="47885" y="835564"/>
                    <a:pt x="47885" y="830598"/>
                  </a:cubicBezTo>
                  <a:cubicBezTo>
                    <a:pt x="47885" y="820570"/>
                    <a:pt x="41243" y="811399"/>
                    <a:pt x="38473" y="801671"/>
                  </a:cubicBezTo>
                  <a:cubicBezTo>
                    <a:pt x="30333" y="773077"/>
                    <a:pt x="39848" y="789019"/>
                    <a:pt x="24356" y="768612"/>
                  </a:cubicBezTo>
                  <a:cubicBezTo>
                    <a:pt x="22788" y="763103"/>
                    <a:pt x="22198" y="757303"/>
                    <a:pt x="19651" y="752083"/>
                  </a:cubicBezTo>
                  <a:cubicBezTo>
                    <a:pt x="17423" y="747518"/>
                    <a:pt x="12769" y="744128"/>
                    <a:pt x="10239" y="739687"/>
                  </a:cubicBezTo>
                  <a:cubicBezTo>
                    <a:pt x="8021" y="735791"/>
                    <a:pt x="7102" y="731422"/>
                    <a:pt x="5533" y="727289"/>
                  </a:cubicBezTo>
                  <a:cubicBezTo>
                    <a:pt x="7102" y="713515"/>
                    <a:pt x="7842" y="699648"/>
                    <a:pt x="10239" y="685966"/>
                  </a:cubicBezTo>
                  <a:cubicBezTo>
                    <a:pt x="10993" y="681660"/>
                    <a:pt x="13639" y="677772"/>
                    <a:pt x="14945" y="673569"/>
                  </a:cubicBezTo>
                  <a:cubicBezTo>
                    <a:pt x="18348" y="662611"/>
                    <a:pt x="21219" y="651530"/>
                    <a:pt x="24356" y="640511"/>
                  </a:cubicBezTo>
                  <a:cubicBezTo>
                    <a:pt x="27493" y="579903"/>
                    <a:pt x="27909" y="519140"/>
                    <a:pt x="33767" y="458689"/>
                  </a:cubicBezTo>
                  <a:cubicBezTo>
                    <a:pt x="34247" y="453740"/>
                    <a:pt x="40373" y="450603"/>
                    <a:pt x="43179" y="446291"/>
                  </a:cubicBezTo>
                  <a:cubicBezTo>
                    <a:pt x="46659" y="440943"/>
                    <a:pt x="49453" y="435272"/>
                    <a:pt x="52590" y="429762"/>
                  </a:cubicBezTo>
                  <a:cubicBezTo>
                    <a:pt x="51022" y="417365"/>
                    <a:pt x="52377" y="404405"/>
                    <a:pt x="47885" y="392571"/>
                  </a:cubicBezTo>
                  <a:cubicBezTo>
                    <a:pt x="44308" y="383148"/>
                    <a:pt x="29062" y="367777"/>
                    <a:pt x="29062" y="367777"/>
                  </a:cubicBezTo>
                  <a:cubicBezTo>
                    <a:pt x="30630" y="352625"/>
                    <a:pt x="31478" y="337403"/>
                    <a:pt x="33767" y="322321"/>
                  </a:cubicBezTo>
                  <a:cubicBezTo>
                    <a:pt x="35605" y="310218"/>
                    <a:pt x="39551" y="304545"/>
                    <a:pt x="43179" y="293396"/>
                  </a:cubicBezTo>
                  <a:cubicBezTo>
                    <a:pt x="44955" y="287934"/>
                    <a:pt x="46316" y="282376"/>
                    <a:pt x="47885" y="276866"/>
                  </a:cubicBezTo>
                  <a:cubicBezTo>
                    <a:pt x="45427" y="201306"/>
                    <a:pt x="56211" y="170223"/>
                    <a:pt x="38473" y="115705"/>
                  </a:cubicBezTo>
                  <a:cubicBezTo>
                    <a:pt x="37111" y="111517"/>
                    <a:pt x="35336" y="107441"/>
                    <a:pt x="33767" y="103309"/>
                  </a:cubicBezTo>
                  <a:cubicBezTo>
                    <a:pt x="36904" y="95044"/>
                    <a:pt x="37676" y="85763"/>
                    <a:pt x="43179" y="78515"/>
                  </a:cubicBezTo>
                  <a:cubicBezTo>
                    <a:pt x="51109" y="68068"/>
                    <a:pt x="54513" y="65939"/>
                    <a:pt x="57296" y="53721"/>
                  </a:cubicBezTo>
                  <a:cubicBezTo>
                    <a:pt x="57912" y="51020"/>
                    <a:pt x="27494" y="23416"/>
                    <a:pt x="66708" y="16529"/>
                  </a:cubicBezTo>
                  <a:cubicBezTo>
                    <a:pt x="105921" y="9643"/>
                    <a:pt x="217381" y="15935"/>
                    <a:pt x="292580" y="12398"/>
                  </a:cubicBezTo>
                  <a:cubicBezTo>
                    <a:pt x="343685" y="9993"/>
                    <a:pt x="343451" y="6891"/>
                    <a:pt x="333037" y="4672"/>
                  </a:cubicBezTo>
                  <a:lnTo>
                    <a:pt x="323940" y="3290"/>
                  </a:lnTo>
                  <a:lnTo>
                    <a:pt x="334655" y="4259"/>
                  </a:lnTo>
                  <a:cubicBezTo>
                    <a:pt x="346527" y="5242"/>
                    <a:pt x="363364" y="6558"/>
                    <a:pt x="386693" y="8265"/>
                  </a:cubicBezTo>
                  <a:cubicBezTo>
                    <a:pt x="394536" y="9643"/>
                    <a:pt x="402506" y="10549"/>
                    <a:pt x="410221" y="12398"/>
                  </a:cubicBezTo>
                  <a:cubicBezTo>
                    <a:pt x="419792" y="14690"/>
                    <a:pt x="438455" y="20662"/>
                    <a:pt x="438455" y="20662"/>
                  </a:cubicBezTo>
                  <a:cubicBezTo>
                    <a:pt x="474533" y="19284"/>
                    <a:pt x="510575" y="16529"/>
                    <a:pt x="546686" y="16529"/>
                  </a:cubicBezTo>
                  <a:cubicBezTo>
                    <a:pt x="579667" y="16529"/>
                    <a:pt x="601191" y="20375"/>
                    <a:pt x="631389" y="24794"/>
                  </a:cubicBezTo>
                  <a:lnTo>
                    <a:pt x="734913" y="20662"/>
                  </a:lnTo>
                  <a:cubicBezTo>
                    <a:pt x="758491" y="19368"/>
                    <a:pt x="786378" y="16582"/>
                    <a:pt x="810204" y="12398"/>
                  </a:cubicBezTo>
                  <a:cubicBezTo>
                    <a:pt x="824970" y="9804"/>
                    <a:pt x="829694" y="8070"/>
                    <a:pt x="843144" y="4133"/>
                  </a:cubicBezTo>
                  <a:lnTo>
                    <a:pt x="946668" y="8265"/>
                  </a:lnTo>
                  <a:lnTo>
                    <a:pt x="1280772" y="16529"/>
                  </a:lnTo>
                  <a:cubicBezTo>
                    <a:pt x="1327829" y="19284"/>
                    <a:pt x="1374974" y="21045"/>
                    <a:pt x="1421942" y="24794"/>
                  </a:cubicBezTo>
                  <a:cubicBezTo>
                    <a:pt x="1426881" y="25189"/>
                    <a:pt x="1431353" y="30304"/>
                    <a:pt x="1436059" y="28927"/>
                  </a:cubicBezTo>
                  <a:cubicBezTo>
                    <a:pt x="1442372" y="27079"/>
                    <a:pt x="1443664" y="17734"/>
                    <a:pt x="1450176" y="16529"/>
                  </a:cubicBezTo>
                  <a:cubicBezTo>
                    <a:pt x="1474783" y="11980"/>
                    <a:pt x="1500370" y="13775"/>
                    <a:pt x="1525467" y="12398"/>
                  </a:cubicBezTo>
                  <a:cubicBezTo>
                    <a:pt x="1548995" y="13775"/>
                    <a:pt x="1572616" y="14243"/>
                    <a:pt x="1596052" y="16529"/>
                  </a:cubicBezTo>
                  <a:cubicBezTo>
                    <a:pt x="1600982" y="17010"/>
                    <a:pt x="1605276" y="21378"/>
                    <a:pt x="1610169" y="20662"/>
                  </a:cubicBezTo>
                  <a:cubicBezTo>
                    <a:pt x="1615748" y="19846"/>
                    <a:pt x="1618920" y="13968"/>
                    <a:pt x="1624286" y="12398"/>
                  </a:cubicBezTo>
                  <a:cubicBezTo>
                    <a:pt x="1638005" y="8382"/>
                    <a:pt x="1652608" y="7213"/>
                    <a:pt x="1666637" y="4133"/>
                  </a:cubicBezTo>
                  <a:cubicBezTo>
                    <a:pt x="1671449" y="3076"/>
                    <a:pt x="1676049" y="1378"/>
                    <a:pt x="1680754" y="0"/>
                  </a:cubicBezTo>
                  <a:close/>
                </a:path>
              </a:pathLst>
            </a:cu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C36DD6DC-C4A5-4339-A05E-945750B4EEBF}"/>
              </a:ext>
            </a:extLst>
          </p:cNvPr>
          <p:cNvSpPr txBox="1"/>
          <p:nvPr/>
        </p:nvSpPr>
        <p:spPr>
          <a:xfrm>
            <a:off x="769222" y="4907867"/>
            <a:ext cx="3708400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pellentesque habitant morbi tristique senectus et netus et malesuada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55FE64D5-EA32-4DE0-9C18-FA365757A370}"/>
              </a:ext>
            </a:extLst>
          </p:cNvPr>
          <p:cNvGrpSpPr/>
          <p:nvPr/>
        </p:nvGrpSpPr>
        <p:grpSpPr>
          <a:xfrm>
            <a:off x="4919976" y="267727"/>
            <a:ext cx="2139520" cy="2139520"/>
            <a:chOff x="6090080" y="1273501"/>
            <a:chExt cx="3036071" cy="3036071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xmlns="" id="{DB519D99-CB67-4B44-B6EE-F9F0197FE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0080" y="1273501"/>
              <a:ext cx="3036071" cy="3036071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xmlns="" id="{1C3393AC-E1B0-47A2-AB16-2A2A8977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0441" y="1595994"/>
              <a:ext cx="2395348" cy="239108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F67ADFEB-F3F7-40B1-B53F-1EEAB330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40349" y="1923771"/>
              <a:ext cx="1735533" cy="1735531"/>
            </a:xfrm>
            <a:custGeom>
              <a:avLst/>
              <a:gdLst>
                <a:gd name="connsiteX0" fmla="*/ 234796 w 1735533"/>
                <a:gd name="connsiteY0" fmla="*/ 1421 h 1735531"/>
                <a:gd name="connsiteX1" fmla="*/ 242291 w 1735533"/>
                <a:gd name="connsiteY1" fmla="*/ 2119 h 1735531"/>
                <a:gd name="connsiteX2" fmla="*/ 244697 w 1735533"/>
                <a:gd name="connsiteY2" fmla="*/ 2485 h 1735531"/>
                <a:gd name="connsiteX3" fmla="*/ 235993 w 1735533"/>
                <a:gd name="connsiteY3" fmla="*/ 1698 h 1735531"/>
                <a:gd name="connsiteX4" fmla="*/ 234796 w 1735533"/>
                <a:gd name="connsiteY4" fmla="*/ 1421 h 1735531"/>
                <a:gd name="connsiteX5" fmla="*/ 1269603 w 1735533"/>
                <a:gd name="connsiteY5" fmla="*/ 0 h 1735531"/>
                <a:gd name="connsiteX6" fmla="*/ 1365576 w 1735533"/>
                <a:gd name="connsiteY6" fmla="*/ 6243 h 1735531"/>
                <a:gd name="connsiteX7" fmla="*/ 1379795 w 1735533"/>
                <a:gd name="connsiteY7" fmla="*/ 9365 h 1735531"/>
                <a:gd name="connsiteX8" fmla="*/ 1436667 w 1735533"/>
                <a:gd name="connsiteY8" fmla="*/ 12486 h 1735531"/>
                <a:gd name="connsiteX9" fmla="*/ 1578850 w 1735533"/>
                <a:gd name="connsiteY9" fmla="*/ 9365 h 1735531"/>
                <a:gd name="connsiteX10" fmla="*/ 1614395 w 1735533"/>
                <a:gd name="connsiteY10" fmla="*/ 12486 h 1735531"/>
                <a:gd name="connsiteX11" fmla="*/ 1706814 w 1735533"/>
                <a:gd name="connsiteY11" fmla="*/ 15608 h 1735531"/>
                <a:gd name="connsiteX12" fmla="*/ 1717477 w 1735533"/>
                <a:gd name="connsiteY12" fmla="*/ 24972 h 1735531"/>
                <a:gd name="connsiteX13" fmla="*/ 1728141 w 1735533"/>
                <a:gd name="connsiteY13" fmla="*/ 56186 h 1735531"/>
                <a:gd name="connsiteX14" fmla="*/ 1731695 w 1735533"/>
                <a:gd name="connsiteY14" fmla="*/ 90523 h 1735531"/>
                <a:gd name="connsiteX15" fmla="*/ 1735250 w 1735533"/>
                <a:gd name="connsiteY15" fmla="*/ 109252 h 1735531"/>
                <a:gd name="connsiteX16" fmla="*/ 1731695 w 1735533"/>
                <a:gd name="connsiteY16" fmla="*/ 174802 h 1735531"/>
                <a:gd name="connsiteX17" fmla="*/ 1724586 w 1735533"/>
                <a:gd name="connsiteY17" fmla="*/ 187288 h 1735531"/>
                <a:gd name="connsiteX18" fmla="*/ 1728141 w 1735533"/>
                <a:gd name="connsiteY18" fmla="*/ 249717 h 1735531"/>
                <a:gd name="connsiteX19" fmla="*/ 1731695 w 1735533"/>
                <a:gd name="connsiteY19" fmla="*/ 259082 h 1735531"/>
                <a:gd name="connsiteX20" fmla="*/ 1724586 w 1735533"/>
                <a:gd name="connsiteY20" fmla="*/ 296539 h 1735531"/>
                <a:gd name="connsiteX21" fmla="*/ 1717477 w 1735533"/>
                <a:gd name="connsiteY21" fmla="*/ 305903 h 1735531"/>
                <a:gd name="connsiteX22" fmla="*/ 1713923 w 1735533"/>
                <a:gd name="connsiteY22" fmla="*/ 315268 h 1735531"/>
                <a:gd name="connsiteX23" fmla="*/ 1706814 w 1735533"/>
                <a:gd name="connsiteY23" fmla="*/ 324632 h 1735531"/>
                <a:gd name="connsiteX24" fmla="*/ 1717477 w 1735533"/>
                <a:gd name="connsiteY24" fmla="*/ 346482 h 1735531"/>
                <a:gd name="connsiteX25" fmla="*/ 1721032 w 1735533"/>
                <a:gd name="connsiteY25" fmla="*/ 355846 h 1735531"/>
                <a:gd name="connsiteX26" fmla="*/ 1717477 w 1735533"/>
                <a:gd name="connsiteY26" fmla="*/ 374575 h 1735531"/>
                <a:gd name="connsiteX27" fmla="*/ 1696150 w 1735533"/>
                <a:gd name="connsiteY27" fmla="*/ 387061 h 1735531"/>
                <a:gd name="connsiteX28" fmla="*/ 1703259 w 1735533"/>
                <a:gd name="connsiteY28" fmla="*/ 415154 h 1735531"/>
                <a:gd name="connsiteX29" fmla="*/ 1710368 w 1735533"/>
                <a:gd name="connsiteY29" fmla="*/ 427640 h 1735531"/>
                <a:gd name="connsiteX30" fmla="*/ 1717477 w 1735533"/>
                <a:gd name="connsiteY30" fmla="*/ 443247 h 1735531"/>
                <a:gd name="connsiteX31" fmla="*/ 1721032 w 1735533"/>
                <a:gd name="connsiteY31" fmla="*/ 452612 h 1735531"/>
                <a:gd name="connsiteX32" fmla="*/ 1728141 w 1735533"/>
                <a:gd name="connsiteY32" fmla="*/ 461976 h 1735531"/>
                <a:gd name="connsiteX33" fmla="*/ 1731695 w 1735533"/>
                <a:gd name="connsiteY33" fmla="*/ 474462 h 1735531"/>
                <a:gd name="connsiteX34" fmla="*/ 1710368 w 1735533"/>
                <a:gd name="connsiteY34" fmla="*/ 508798 h 1735531"/>
                <a:gd name="connsiteX35" fmla="*/ 1703259 w 1735533"/>
                <a:gd name="connsiteY35" fmla="*/ 555620 h 1735531"/>
                <a:gd name="connsiteX36" fmla="*/ 1692595 w 1735533"/>
                <a:gd name="connsiteY36" fmla="*/ 574349 h 1735531"/>
                <a:gd name="connsiteX37" fmla="*/ 1681931 w 1735533"/>
                <a:gd name="connsiteY37" fmla="*/ 577470 h 1735531"/>
                <a:gd name="connsiteX38" fmla="*/ 1657050 w 1735533"/>
                <a:gd name="connsiteY38" fmla="*/ 580591 h 1735531"/>
                <a:gd name="connsiteX39" fmla="*/ 1646386 w 1735533"/>
                <a:gd name="connsiteY39" fmla="*/ 589956 h 1735531"/>
                <a:gd name="connsiteX40" fmla="*/ 1678377 w 1735533"/>
                <a:gd name="connsiteY40" fmla="*/ 621171 h 1735531"/>
                <a:gd name="connsiteX41" fmla="*/ 1671268 w 1735533"/>
                <a:gd name="connsiteY41" fmla="*/ 630535 h 1735531"/>
                <a:gd name="connsiteX42" fmla="*/ 1692595 w 1735533"/>
                <a:gd name="connsiteY42" fmla="*/ 671114 h 1735531"/>
                <a:gd name="connsiteX43" fmla="*/ 1717477 w 1735533"/>
                <a:gd name="connsiteY43" fmla="*/ 699207 h 1735531"/>
                <a:gd name="connsiteX44" fmla="*/ 1724586 w 1735533"/>
                <a:gd name="connsiteY44" fmla="*/ 736664 h 1735531"/>
                <a:gd name="connsiteX45" fmla="*/ 1724586 w 1735533"/>
                <a:gd name="connsiteY45" fmla="*/ 842794 h 1735531"/>
                <a:gd name="connsiteX46" fmla="*/ 1710368 w 1735533"/>
                <a:gd name="connsiteY46" fmla="*/ 889616 h 1735531"/>
                <a:gd name="connsiteX47" fmla="*/ 1713923 w 1735533"/>
                <a:gd name="connsiteY47" fmla="*/ 908345 h 1735531"/>
                <a:gd name="connsiteX48" fmla="*/ 1717477 w 1735533"/>
                <a:gd name="connsiteY48" fmla="*/ 917709 h 1735531"/>
                <a:gd name="connsiteX49" fmla="*/ 1721032 w 1735533"/>
                <a:gd name="connsiteY49" fmla="*/ 930195 h 1735531"/>
                <a:gd name="connsiteX50" fmla="*/ 1717477 w 1735533"/>
                <a:gd name="connsiteY50" fmla="*/ 964531 h 1735531"/>
                <a:gd name="connsiteX51" fmla="*/ 1699705 w 1735533"/>
                <a:gd name="connsiteY51" fmla="*/ 967652 h 1735531"/>
                <a:gd name="connsiteX52" fmla="*/ 1685486 w 1735533"/>
                <a:gd name="connsiteY52" fmla="*/ 973895 h 1735531"/>
                <a:gd name="connsiteX53" fmla="*/ 1674822 w 1735533"/>
                <a:gd name="connsiteY53" fmla="*/ 977017 h 1735531"/>
                <a:gd name="connsiteX54" fmla="*/ 1667713 w 1735533"/>
                <a:gd name="connsiteY54" fmla="*/ 992624 h 1735531"/>
                <a:gd name="connsiteX55" fmla="*/ 1674822 w 1735533"/>
                <a:gd name="connsiteY55" fmla="*/ 1005110 h 1735531"/>
                <a:gd name="connsiteX56" fmla="*/ 1678907 w 1735533"/>
                <a:gd name="connsiteY56" fmla="*/ 1014259 h 1735531"/>
                <a:gd name="connsiteX57" fmla="*/ 1677550 w 1735533"/>
                <a:gd name="connsiteY57" fmla="*/ 1012283 h 1735531"/>
                <a:gd name="connsiteX58" fmla="*/ 1679636 w 1735533"/>
                <a:gd name="connsiteY58" fmla="*/ 1015891 h 1735531"/>
                <a:gd name="connsiteX59" fmla="*/ 1678907 w 1735533"/>
                <a:gd name="connsiteY59" fmla="*/ 1014259 h 1735531"/>
                <a:gd name="connsiteX60" fmla="*/ 1685486 w 1735533"/>
                <a:gd name="connsiteY60" fmla="*/ 1023839 h 1735531"/>
                <a:gd name="connsiteX61" fmla="*/ 1692595 w 1735533"/>
                <a:gd name="connsiteY61" fmla="*/ 1036324 h 1735531"/>
                <a:gd name="connsiteX62" fmla="*/ 1696150 w 1735533"/>
                <a:gd name="connsiteY62" fmla="*/ 1045689 h 1735531"/>
                <a:gd name="connsiteX63" fmla="*/ 1703259 w 1735533"/>
                <a:gd name="connsiteY63" fmla="*/ 1055053 h 1735531"/>
                <a:gd name="connsiteX64" fmla="*/ 1706814 w 1735533"/>
                <a:gd name="connsiteY64" fmla="*/ 1064418 h 1735531"/>
                <a:gd name="connsiteX65" fmla="*/ 1717477 w 1735533"/>
                <a:gd name="connsiteY65" fmla="*/ 1073782 h 1735531"/>
                <a:gd name="connsiteX66" fmla="*/ 1721032 w 1735533"/>
                <a:gd name="connsiteY66" fmla="*/ 1126847 h 1735531"/>
                <a:gd name="connsiteX67" fmla="*/ 1728141 w 1735533"/>
                <a:gd name="connsiteY67" fmla="*/ 1145576 h 1735531"/>
                <a:gd name="connsiteX68" fmla="*/ 1724586 w 1735533"/>
                <a:gd name="connsiteY68" fmla="*/ 1192397 h 1735531"/>
                <a:gd name="connsiteX69" fmla="*/ 1717477 w 1735533"/>
                <a:gd name="connsiteY69" fmla="*/ 1211126 h 1735531"/>
                <a:gd name="connsiteX70" fmla="*/ 1721032 w 1735533"/>
                <a:gd name="connsiteY70" fmla="*/ 1242341 h 1735531"/>
                <a:gd name="connsiteX71" fmla="*/ 1728141 w 1735533"/>
                <a:gd name="connsiteY71" fmla="*/ 1261069 h 1735531"/>
                <a:gd name="connsiteX72" fmla="*/ 1724586 w 1735533"/>
                <a:gd name="connsiteY72" fmla="*/ 1323499 h 1735531"/>
                <a:gd name="connsiteX73" fmla="*/ 1717477 w 1735533"/>
                <a:gd name="connsiteY73" fmla="*/ 1332863 h 1735531"/>
                <a:gd name="connsiteX74" fmla="*/ 1735250 w 1735533"/>
                <a:gd name="connsiteY74" fmla="*/ 1414021 h 1735531"/>
                <a:gd name="connsiteX75" fmla="*/ 1728141 w 1735533"/>
                <a:gd name="connsiteY75" fmla="*/ 1523272 h 1735531"/>
                <a:gd name="connsiteX76" fmla="*/ 1724586 w 1735533"/>
                <a:gd name="connsiteY76" fmla="*/ 1532637 h 1735531"/>
                <a:gd name="connsiteX77" fmla="*/ 1713923 w 1735533"/>
                <a:gd name="connsiteY77" fmla="*/ 1554487 h 1735531"/>
                <a:gd name="connsiteX78" fmla="*/ 1717477 w 1735533"/>
                <a:gd name="connsiteY78" fmla="*/ 1591944 h 1735531"/>
                <a:gd name="connsiteX79" fmla="*/ 1724586 w 1735533"/>
                <a:gd name="connsiteY79" fmla="*/ 1654373 h 1735531"/>
                <a:gd name="connsiteX80" fmla="*/ 1674822 w 1735533"/>
                <a:gd name="connsiteY80" fmla="*/ 1688710 h 1735531"/>
                <a:gd name="connsiteX81" fmla="*/ 1667713 w 1735533"/>
                <a:gd name="connsiteY81" fmla="*/ 1679345 h 1735531"/>
                <a:gd name="connsiteX82" fmla="*/ 1660604 w 1735533"/>
                <a:gd name="connsiteY82" fmla="*/ 1688710 h 1735531"/>
                <a:gd name="connsiteX83" fmla="*/ 1614395 w 1735533"/>
                <a:gd name="connsiteY83" fmla="*/ 1704317 h 1735531"/>
                <a:gd name="connsiteX84" fmla="*/ 1593068 w 1735533"/>
                <a:gd name="connsiteY84" fmla="*/ 1707438 h 1735531"/>
                <a:gd name="connsiteX85" fmla="*/ 1582404 w 1735533"/>
                <a:gd name="connsiteY85" fmla="*/ 1710560 h 1735531"/>
                <a:gd name="connsiteX86" fmla="*/ 1550413 w 1735533"/>
                <a:gd name="connsiteY86" fmla="*/ 1716802 h 1735531"/>
                <a:gd name="connsiteX87" fmla="*/ 1507759 w 1735533"/>
                <a:gd name="connsiteY87" fmla="*/ 1713681 h 1735531"/>
                <a:gd name="connsiteX88" fmla="*/ 1447331 w 1735533"/>
                <a:gd name="connsiteY88" fmla="*/ 1719924 h 1735531"/>
                <a:gd name="connsiteX89" fmla="*/ 1433112 w 1735533"/>
                <a:gd name="connsiteY89" fmla="*/ 1723045 h 1735531"/>
                <a:gd name="connsiteX90" fmla="*/ 1322921 w 1735533"/>
                <a:gd name="connsiteY90" fmla="*/ 1726167 h 1735531"/>
                <a:gd name="connsiteX91" fmla="*/ 1187848 w 1735533"/>
                <a:gd name="connsiteY91" fmla="*/ 1719924 h 1735531"/>
                <a:gd name="connsiteX92" fmla="*/ 1177184 w 1735533"/>
                <a:gd name="connsiteY92" fmla="*/ 1716802 h 1735531"/>
                <a:gd name="connsiteX93" fmla="*/ 1159412 w 1735533"/>
                <a:gd name="connsiteY93" fmla="*/ 1719924 h 1735531"/>
                <a:gd name="connsiteX94" fmla="*/ 1148748 w 1735533"/>
                <a:gd name="connsiteY94" fmla="*/ 1726167 h 1735531"/>
                <a:gd name="connsiteX95" fmla="*/ 1120311 w 1735533"/>
                <a:gd name="connsiteY95" fmla="*/ 1729288 h 1735531"/>
                <a:gd name="connsiteX96" fmla="*/ 1077657 w 1735533"/>
                <a:gd name="connsiteY96" fmla="*/ 1726167 h 1735531"/>
                <a:gd name="connsiteX97" fmla="*/ 1056329 w 1735533"/>
                <a:gd name="connsiteY97" fmla="*/ 1719924 h 1735531"/>
                <a:gd name="connsiteX98" fmla="*/ 1013675 w 1735533"/>
                <a:gd name="connsiteY98" fmla="*/ 1723045 h 1735531"/>
                <a:gd name="connsiteX99" fmla="*/ 1003011 w 1735533"/>
                <a:gd name="connsiteY99" fmla="*/ 1726167 h 1735531"/>
                <a:gd name="connsiteX100" fmla="*/ 978129 w 1735533"/>
                <a:gd name="connsiteY100" fmla="*/ 1729288 h 1735531"/>
                <a:gd name="connsiteX101" fmla="*/ 843056 w 1735533"/>
                <a:gd name="connsiteY101" fmla="*/ 1726167 h 1735531"/>
                <a:gd name="connsiteX102" fmla="*/ 715092 w 1735533"/>
                <a:gd name="connsiteY102" fmla="*/ 1726167 h 1735531"/>
                <a:gd name="connsiteX103" fmla="*/ 711538 w 1735533"/>
                <a:gd name="connsiteY103" fmla="*/ 1716802 h 1735531"/>
                <a:gd name="connsiteX104" fmla="*/ 707983 w 1735533"/>
                <a:gd name="connsiteY104" fmla="*/ 1704317 h 1735531"/>
                <a:gd name="connsiteX105" fmla="*/ 693765 w 1735533"/>
                <a:gd name="connsiteY105" fmla="*/ 1713681 h 1735531"/>
                <a:gd name="connsiteX106" fmla="*/ 683101 w 1735533"/>
                <a:gd name="connsiteY106" fmla="*/ 1719924 h 1735531"/>
                <a:gd name="connsiteX107" fmla="*/ 651110 w 1735533"/>
                <a:gd name="connsiteY107" fmla="*/ 1726167 h 1735531"/>
                <a:gd name="connsiteX108" fmla="*/ 516037 w 1735533"/>
                <a:gd name="connsiteY108" fmla="*/ 1723045 h 1735531"/>
                <a:gd name="connsiteX109" fmla="*/ 498264 w 1735533"/>
                <a:gd name="connsiteY109" fmla="*/ 1716802 h 1735531"/>
                <a:gd name="connsiteX110" fmla="*/ 484046 w 1735533"/>
                <a:gd name="connsiteY110" fmla="*/ 1713681 h 1735531"/>
                <a:gd name="connsiteX111" fmla="*/ 473382 w 1735533"/>
                <a:gd name="connsiteY111" fmla="*/ 1710560 h 1735531"/>
                <a:gd name="connsiteX112" fmla="*/ 437837 w 1735533"/>
                <a:gd name="connsiteY112" fmla="*/ 1713681 h 1735531"/>
                <a:gd name="connsiteX113" fmla="*/ 427173 w 1735533"/>
                <a:gd name="connsiteY113" fmla="*/ 1719924 h 1735531"/>
                <a:gd name="connsiteX114" fmla="*/ 405846 w 1735533"/>
                <a:gd name="connsiteY114" fmla="*/ 1726167 h 1735531"/>
                <a:gd name="connsiteX115" fmla="*/ 380964 w 1735533"/>
                <a:gd name="connsiteY115" fmla="*/ 1735531 h 1735531"/>
                <a:gd name="connsiteX116" fmla="*/ 359636 w 1735533"/>
                <a:gd name="connsiteY116" fmla="*/ 1732410 h 1735531"/>
                <a:gd name="connsiteX117" fmla="*/ 356082 w 1735533"/>
                <a:gd name="connsiteY117" fmla="*/ 1719924 h 1735531"/>
                <a:gd name="connsiteX118" fmla="*/ 249445 w 1735533"/>
                <a:gd name="connsiteY118" fmla="*/ 1716802 h 1735531"/>
                <a:gd name="connsiteX119" fmla="*/ 228118 w 1735533"/>
                <a:gd name="connsiteY119" fmla="*/ 1713681 h 1735531"/>
                <a:gd name="connsiteX120" fmla="*/ 213900 w 1735533"/>
                <a:gd name="connsiteY120" fmla="*/ 1710560 h 1735531"/>
                <a:gd name="connsiteX121" fmla="*/ 174799 w 1735533"/>
                <a:gd name="connsiteY121" fmla="*/ 1713681 h 1735531"/>
                <a:gd name="connsiteX122" fmla="*/ 160581 w 1735533"/>
                <a:gd name="connsiteY122" fmla="*/ 1719924 h 1735531"/>
                <a:gd name="connsiteX123" fmla="*/ 157027 w 1735533"/>
                <a:gd name="connsiteY123" fmla="*/ 1710560 h 1735531"/>
                <a:gd name="connsiteX124" fmla="*/ 153472 w 1735533"/>
                <a:gd name="connsiteY124" fmla="*/ 1694953 h 1735531"/>
                <a:gd name="connsiteX125" fmla="*/ 96599 w 1735533"/>
                <a:gd name="connsiteY125" fmla="*/ 1691831 h 1735531"/>
                <a:gd name="connsiteX126" fmla="*/ 64608 w 1735533"/>
                <a:gd name="connsiteY126" fmla="*/ 1676224 h 1735531"/>
                <a:gd name="connsiteX127" fmla="*/ 53944 w 1735533"/>
                <a:gd name="connsiteY127" fmla="*/ 1673102 h 1735531"/>
                <a:gd name="connsiteX128" fmla="*/ 50390 w 1735533"/>
                <a:gd name="connsiteY128" fmla="*/ 1663738 h 1735531"/>
                <a:gd name="connsiteX129" fmla="*/ 57499 w 1735533"/>
                <a:gd name="connsiteY129" fmla="*/ 1607552 h 1735531"/>
                <a:gd name="connsiteX130" fmla="*/ 43281 w 1735533"/>
                <a:gd name="connsiteY130" fmla="*/ 1595066 h 1735531"/>
                <a:gd name="connsiteX131" fmla="*/ 36172 w 1735533"/>
                <a:gd name="connsiteY131" fmla="*/ 1585701 h 1735531"/>
                <a:gd name="connsiteX132" fmla="*/ 39726 w 1735533"/>
                <a:gd name="connsiteY132" fmla="*/ 1560730 h 1735531"/>
                <a:gd name="connsiteX133" fmla="*/ 36172 w 1735533"/>
                <a:gd name="connsiteY133" fmla="*/ 1523272 h 1735531"/>
                <a:gd name="connsiteX134" fmla="*/ 29063 w 1735533"/>
                <a:gd name="connsiteY134" fmla="*/ 1501422 h 1735531"/>
                <a:gd name="connsiteX135" fmla="*/ 32617 w 1735533"/>
                <a:gd name="connsiteY135" fmla="*/ 1420264 h 1735531"/>
                <a:gd name="connsiteX136" fmla="*/ 39726 w 1735533"/>
                <a:gd name="connsiteY136" fmla="*/ 1407778 h 1735531"/>
                <a:gd name="connsiteX137" fmla="*/ 43281 w 1735533"/>
                <a:gd name="connsiteY137" fmla="*/ 1367199 h 1735531"/>
                <a:gd name="connsiteX138" fmla="*/ 53944 w 1735533"/>
                <a:gd name="connsiteY138" fmla="*/ 1345349 h 1735531"/>
                <a:gd name="connsiteX139" fmla="*/ 61054 w 1735533"/>
                <a:gd name="connsiteY139" fmla="*/ 1323499 h 1735531"/>
                <a:gd name="connsiteX140" fmla="*/ 68163 w 1735533"/>
                <a:gd name="connsiteY140" fmla="*/ 1314135 h 1735531"/>
                <a:gd name="connsiteX141" fmla="*/ 61054 w 1735533"/>
                <a:gd name="connsiteY141" fmla="*/ 1289163 h 1735531"/>
                <a:gd name="connsiteX142" fmla="*/ 50390 w 1735533"/>
                <a:gd name="connsiteY142" fmla="*/ 1279798 h 1735531"/>
                <a:gd name="connsiteX143" fmla="*/ 43281 w 1735533"/>
                <a:gd name="connsiteY143" fmla="*/ 1183033 h 1735531"/>
                <a:gd name="connsiteX144" fmla="*/ 46835 w 1735533"/>
                <a:gd name="connsiteY144" fmla="*/ 1126847 h 1735531"/>
                <a:gd name="connsiteX145" fmla="*/ 32617 w 1735533"/>
                <a:gd name="connsiteY145" fmla="*/ 1092511 h 1735531"/>
                <a:gd name="connsiteX146" fmla="*/ 25508 w 1735533"/>
                <a:gd name="connsiteY146" fmla="*/ 1014475 h 1735531"/>
                <a:gd name="connsiteX147" fmla="*/ 29063 w 1735533"/>
                <a:gd name="connsiteY147" fmla="*/ 998867 h 1735531"/>
                <a:gd name="connsiteX148" fmla="*/ 36172 w 1735533"/>
                <a:gd name="connsiteY148" fmla="*/ 989503 h 1735531"/>
                <a:gd name="connsiteX149" fmla="*/ 21954 w 1735533"/>
                <a:gd name="connsiteY149" fmla="*/ 967652 h 1735531"/>
                <a:gd name="connsiteX150" fmla="*/ 11290 w 1735533"/>
                <a:gd name="connsiteY150" fmla="*/ 961409 h 1735531"/>
                <a:gd name="connsiteX151" fmla="*/ 11290 w 1735533"/>
                <a:gd name="connsiteY151" fmla="*/ 902102 h 1735531"/>
                <a:gd name="connsiteX152" fmla="*/ 21954 w 1735533"/>
                <a:gd name="connsiteY152" fmla="*/ 892737 h 1735531"/>
                <a:gd name="connsiteX153" fmla="*/ 36172 w 1735533"/>
                <a:gd name="connsiteY153" fmla="*/ 874009 h 1735531"/>
                <a:gd name="connsiteX154" fmla="*/ 43281 w 1735533"/>
                <a:gd name="connsiteY154" fmla="*/ 855280 h 1735531"/>
                <a:gd name="connsiteX155" fmla="*/ 39726 w 1735533"/>
                <a:gd name="connsiteY155" fmla="*/ 817822 h 1735531"/>
                <a:gd name="connsiteX156" fmla="*/ 32617 w 1735533"/>
                <a:gd name="connsiteY156" fmla="*/ 774122 h 1735531"/>
                <a:gd name="connsiteX157" fmla="*/ 29063 w 1735533"/>
                <a:gd name="connsiteY157" fmla="*/ 758515 h 1735531"/>
                <a:gd name="connsiteX158" fmla="*/ 25508 w 1735533"/>
                <a:gd name="connsiteY158" fmla="*/ 705450 h 1735531"/>
                <a:gd name="connsiteX159" fmla="*/ 18399 w 1735533"/>
                <a:gd name="connsiteY159" fmla="*/ 696086 h 1735531"/>
                <a:gd name="connsiteX160" fmla="*/ 25508 w 1735533"/>
                <a:gd name="connsiteY160" fmla="*/ 661749 h 1735531"/>
                <a:gd name="connsiteX161" fmla="*/ 29063 w 1735533"/>
                <a:gd name="connsiteY161" fmla="*/ 636778 h 1735531"/>
                <a:gd name="connsiteX162" fmla="*/ 36172 w 1735533"/>
                <a:gd name="connsiteY162" fmla="*/ 627414 h 1735531"/>
                <a:gd name="connsiteX163" fmla="*/ 29063 w 1735533"/>
                <a:gd name="connsiteY163" fmla="*/ 605563 h 1735531"/>
                <a:gd name="connsiteX164" fmla="*/ 18399 w 1735533"/>
                <a:gd name="connsiteY164" fmla="*/ 580591 h 1735531"/>
                <a:gd name="connsiteX165" fmla="*/ 14845 w 1735533"/>
                <a:gd name="connsiteY165" fmla="*/ 568106 h 1735531"/>
                <a:gd name="connsiteX166" fmla="*/ 7736 w 1735533"/>
                <a:gd name="connsiteY166" fmla="*/ 558742 h 1735531"/>
                <a:gd name="connsiteX167" fmla="*/ 4181 w 1735533"/>
                <a:gd name="connsiteY167" fmla="*/ 549377 h 1735531"/>
                <a:gd name="connsiteX168" fmla="*/ 7736 w 1735533"/>
                <a:gd name="connsiteY168" fmla="*/ 518162 h 1735531"/>
                <a:gd name="connsiteX169" fmla="*/ 11290 w 1735533"/>
                <a:gd name="connsiteY169" fmla="*/ 508798 h 1735531"/>
                <a:gd name="connsiteX170" fmla="*/ 18399 w 1735533"/>
                <a:gd name="connsiteY170" fmla="*/ 483827 h 1735531"/>
                <a:gd name="connsiteX171" fmla="*/ 25508 w 1735533"/>
                <a:gd name="connsiteY171" fmla="*/ 346482 h 1735531"/>
                <a:gd name="connsiteX172" fmla="*/ 32617 w 1735533"/>
                <a:gd name="connsiteY172" fmla="*/ 337118 h 1735531"/>
                <a:gd name="connsiteX173" fmla="*/ 39726 w 1735533"/>
                <a:gd name="connsiteY173" fmla="*/ 324632 h 1735531"/>
                <a:gd name="connsiteX174" fmla="*/ 36172 w 1735533"/>
                <a:gd name="connsiteY174" fmla="*/ 296539 h 1735531"/>
                <a:gd name="connsiteX175" fmla="*/ 21954 w 1735533"/>
                <a:gd name="connsiteY175" fmla="*/ 277810 h 1735531"/>
                <a:gd name="connsiteX176" fmla="*/ 25508 w 1735533"/>
                <a:gd name="connsiteY176" fmla="*/ 243474 h 1735531"/>
                <a:gd name="connsiteX177" fmla="*/ 32617 w 1735533"/>
                <a:gd name="connsiteY177" fmla="*/ 221624 h 1735531"/>
                <a:gd name="connsiteX178" fmla="*/ 36172 w 1735533"/>
                <a:gd name="connsiteY178" fmla="*/ 209138 h 1735531"/>
                <a:gd name="connsiteX179" fmla="*/ 29063 w 1735533"/>
                <a:gd name="connsiteY179" fmla="*/ 87401 h 1735531"/>
                <a:gd name="connsiteX180" fmla="*/ 25508 w 1735533"/>
                <a:gd name="connsiteY180" fmla="*/ 78037 h 1735531"/>
                <a:gd name="connsiteX181" fmla="*/ 32617 w 1735533"/>
                <a:gd name="connsiteY181" fmla="*/ 59308 h 1735531"/>
                <a:gd name="connsiteX182" fmla="*/ 43281 w 1735533"/>
                <a:gd name="connsiteY182" fmla="*/ 40579 h 1735531"/>
                <a:gd name="connsiteX183" fmla="*/ 50390 w 1735533"/>
                <a:gd name="connsiteY183" fmla="*/ 12486 h 1735531"/>
                <a:gd name="connsiteX184" fmla="*/ 221009 w 1735533"/>
                <a:gd name="connsiteY184" fmla="*/ 9365 h 1735531"/>
                <a:gd name="connsiteX185" fmla="*/ 251569 w 1735533"/>
                <a:gd name="connsiteY185" fmla="*/ 3529 h 1735531"/>
                <a:gd name="connsiteX186" fmla="*/ 244697 w 1735533"/>
                <a:gd name="connsiteY186" fmla="*/ 2485 h 1735531"/>
                <a:gd name="connsiteX187" fmla="*/ 252791 w 1735533"/>
                <a:gd name="connsiteY187" fmla="*/ 3217 h 1735531"/>
                <a:gd name="connsiteX188" fmla="*/ 292100 w 1735533"/>
                <a:gd name="connsiteY188" fmla="*/ 6243 h 1735531"/>
                <a:gd name="connsiteX189" fmla="*/ 309873 w 1735533"/>
                <a:gd name="connsiteY189" fmla="*/ 9365 h 1735531"/>
                <a:gd name="connsiteX190" fmla="*/ 331200 w 1735533"/>
                <a:gd name="connsiteY190" fmla="*/ 15608 h 1735531"/>
                <a:gd name="connsiteX191" fmla="*/ 412955 w 1735533"/>
                <a:gd name="connsiteY191" fmla="*/ 12486 h 1735531"/>
                <a:gd name="connsiteX192" fmla="*/ 476937 w 1735533"/>
                <a:gd name="connsiteY192" fmla="*/ 18729 h 1735531"/>
                <a:gd name="connsiteX193" fmla="*/ 555137 w 1735533"/>
                <a:gd name="connsiteY193" fmla="*/ 15608 h 1735531"/>
                <a:gd name="connsiteX194" fmla="*/ 612010 w 1735533"/>
                <a:gd name="connsiteY194" fmla="*/ 9365 h 1735531"/>
                <a:gd name="connsiteX195" fmla="*/ 636892 w 1735533"/>
                <a:gd name="connsiteY195" fmla="*/ 3122 h 1735531"/>
                <a:gd name="connsiteX196" fmla="*/ 715092 w 1735533"/>
                <a:gd name="connsiteY196" fmla="*/ 6243 h 1735531"/>
                <a:gd name="connsiteX197" fmla="*/ 967466 w 1735533"/>
                <a:gd name="connsiteY197" fmla="*/ 12486 h 1735531"/>
                <a:gd name="connsiteX198" fmla="*/ 1074103 w 1735533"/>
                <a:gd name="connsiteY198" fmla="*/ 18729 h 1735531"/>
                <a:gd name="connsiteX199" fmla="*/ 1084766 w 1735533"/>
                <a:gd name="connsiteY199" fmla="*/ 21851 h 1735531"/>
                <a:gd name="connsiteX200" fmla="*/ 1095430 w 1735533"/>
                <a:gd name="connsiteY200" fmla="*/ 12486 h 1735531"/>
                <a:gd name="connsiteX201" fmla="*/ 1152303 w 1735533"/>
                <a:gd name="connsiteY201" fmla="*/ 9365 h 1735531"/>
                <a:gd name="connsiteX202" fmla="*/ 1205621 w 1735533"/>
                <a:gd name="connsiteY202" fmla="*/ 12486 h 1735531"/>
                <a:gd name="connsiteX203" fmla="*/ 1216285 w 1735533"/>
                <a:gd name="connsiteY203" fmla="*/ 15608 h 1735531"/>
                <a:gd name="connsiteX204" fmla="*/ 1226948 w 1735533"/>
                <a:gd name="connsiteY204" fmla="*/ 9365 h 1735531"/>
                <a:gd name="connsiteX205" fmla="*/ 1258939 w 1735533"/>
                <a:gd name="connsiteY205" fmla="*/ 3122 h 1735531"/>
                <a:gd name="connsiteX206" fmla="*/ 1269603 w 1735533"/>
                <a:gd name="connsiteY206" fmla="*/ 0 h 17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1735533" h="1735531">
                  <a:moveTo>
                    <a:pt x="234796" y="1421"/>
                  </a:moveTo>
                  <a:cubicBezTo>
                    <a:pt x="236230" y="1506"/>
                    <a:pt x="239112" y="1753"/>
                    <a:pt x="242291" y="2119"/>
                  </a:cubicBezTo>
                  <a:lnTo>
                    <a:pt x="244697" y="2485"/>
                  </a:lnTo>
                  <a:lnTo>
                    <a:pt x="235993" y="1698"/>
                  </a:lnTo>
                  <a:cubicBezTo>
                    <a:pt x="233378" y="1413"/>
                    <a:pt x="233363" y="1336"/>
                    <a:pt x="234796" y="1421"/>
                  </a:cubicBezTo>
                  <a:close/>
                  <a:moveTo>
                    <a:pt x="1269603" y="0"/>
                  </a:moveTo>
                  <a:cubicBezTo>
                    <a:pt x="1289087" y="1070"/>
                    <a:pt x="1342319" y="3520"/>
                    <a:pt x="1365576" y="6243"/>
                  </a:cubicBezTo>
                  <a:cubicBezTo>
                    <a:pt x="1370419" y="6810"/>
                    <a:pt x="1374933" y="8938"/>
                    <a:pt x="1379795" y="9365"/>
                  </a:cubicBezTo>
                  <a:cubicBezTo>
                    <a:pt x="1398695" y="11024"/>
                    <a:pt x="1417710" y="11446"/>
                    <a:pt x="1436667" y="12486"/>
                  </a:cubicBezTo>
                  <a:cubicBezTo>
                    <a:pt x="1494220" y="25123"/>
                    <a:pt x="1429479" y="12217"/>
                    <a:pt x="1578850" y="9365"/>
                  </a:cubicBezTo>
                  <a:cubicBezTo>
                    <a:pt x="1590754" y="9137"/>
                    <a:pt x="1602506" y="11906"/>
                    <a:pt x="1614395" y="12486"/>
                  </a:cubicBezTo>
                  <a:cubicBezTo>
                    <a:pt x="1645177" y="13988"/>
                    <a:pt x="1676007" y="14567"/>
                    <a:pt x="1706814" y="15608"/>
                  </a:cubicBezTo>
                  <a:cubicBezTo>
                    <a:pt x="1710368" y="18729"/>
                    <a:pt x="1715036" y="21113"/>
                    <a:pt x="1717477" y="24972"/>
                  </a:cubicBezTo>
                  <a:cubicBezTo>
                    <a:pt x="1721409" y="31188"/>
                    <a:pt x="1725846" y="48127"/>
                    <a:pt x="1728141" y="56186"/>
                  </a:cubicBezTo>
                  <a:cubicBezTo>
                    <a:pt x="1729325" y="67632"/>
                    <a:pt x="1730166" y="79109"/>
                    <a:pt x="1731695" y="90523"/>
                  </a:cubicBezTo>
                  <a:cubicBezTo>
                    <a:pt x="1732537" y="96808"/>
                    <a:pt x="1735250" y="102923"/>
                    <a:pt x="1735250" y="109252"/>
                  </a:cubicBezTo>
                  <a:cubicBezTo>
                    <a:pt x="1735250" y="131126"/>
                    <a:pt x="1734663" y="153083"/>
                    <a:pt x="1731695" y="174802"/>
                  </a:cubicBezTo>
                  <a:cubicBezTo>
                    <a:pt x="1731064" y="179422"/>
                    <a:pt x="1726956" y="183126"/>
                    <a:pt x="1724586" y="187288"/>
                  </a:cubicBezTo>
                  <a:cubicBezTo>
                    <a:pt x="1725771" y="208097"/>
                    <a:pt x="1726085" y="228960"/>
                    <a:pt x="1728141" y="249717"/>
                  </a:cubicBezTo>
                  <a:cubicBezTo>
                    <a:pt x="1728466" y="252995"/>
                    <a:pt x="1731695" y="255791"/>
                    <a:pt x="1731695" y="259082"/>
                  </a:cubicBezTo>
                  <a:cubicBezTo>
                    <a:pt x="1731695" y="261092"/>
                    <a:pt x="1726605" y="291811"/>
                    <a:pt x="1724586" y="296539"/>
                  </a:cubicBezTo>
                  <a:cubicBezTo>
                    <a:pt x="1723086" y="300051"/>
                    <a:pt x="1719847" y="302782"/>
                    <a:pt x="1717477" y="305903"/>
                  </a:cubicBezTo>
                  <a:cubicBezTo>
                    <a:pt x="1716293" y="309025"/>
                    <a:pt x="1715598" y="312325"/>
                    <a:pt x="1713923" y="315268"/>
                  </a:cubicBezTo>
                  <a:cubicBezTo>
                    <a:pt x="1712012" y="318623"/>
                    <a:pt x="1707418" y="320918"/>
                    <a:pt x="1706814" y="324632"/>
                  </a:cubicBezTo>
                  <a:cubicBezTo>
                    <a:pt x="1705169" y="334737"/>
                    <a:pt x="1713110" y="338813"/>
                    <a:pt x="1717477" y="346482"/>
                  </a:cubicBezTo>
                  <a:cubicBezTo>
                    <a:pt x="1719153" y="349425"/>
                    <a:pt x="1719847" y="352725"/>
                    <a:pt x="1721032" y="355846"/>
                  </a:cubicBezTo>
                  <a:cubicBezTo>
                    <a:pt x="1719847" y="362089"/>
                    <a:pt x="1721610" y="369390"/>
                    <a:pt x="1717477" y="374575"/>
                  </a:cubicBezTo>
                  <a:cubicBezTo>
                    <a:pt x="1712577" y="380722"/>
                    <a:pt x="1696150" y="387061"/>
                    <a:pt x="1696150" y="387061"/>
                  </a:cubicBezTo>
                  <a:cubicBezTo>
                    <a:pt x="1697114" y="391294"/>
                    <a:pt x="1701109" y="410120"/>
                    <a:pt x="1703259" y="415154"/>
                  </a:cubicBezTo>
                  <a:cubicBezTo>
                    <a:pt x="1705119" y="419512"/>
                    <a:pt x="1708216" y="423388"/>
                    <a:pt x="1710368" y="427640"/>
                  </a:cubicBezTo>
                  <a:cubicBezTo>
                    <a:pt x="1712959" y="432760"/>
                    <a:pt x="1715236" y="438001"/>
                    <a:pt x="1717477" y="443247"/>
                  </a:cubicBezTo>
                  <a:cubicBezTo>
                    <a:pt x="1718793" y="446328"/>
                    <a:pt x="1719356" y="449669"/>
                    <a:pt x="1721032" y="452612"/>
                  </a:cubicBezTo>
                  <a:cubicBezTo>
                    <a:pt x="1722943" y="455967"/>
                    <a:pt x="1725771" y="458855"/>
                    <a:pt x="1728141" y="461976"/>
                  </a:cubicBezTo>
                  <a:cubicBezTo>
                    <a:pt x="1729325" y="466138"/>
                    <a:pt x="1732569" y="470241"/>
                    <a:pt x="1731695" y="474462"/>
                  </a:cubicBezTo>
                  <a:cubicBezTo>
                    <a:pt x="1728575" y="489529"/>
                    <a:pt x="1719962" y="497566"/>
                    <a:pt x="1710368" y="508798"/>
                  </a:cubicBezTo>
                  <a:cubicBezTo>
                    <a:pt x="1708656" y="522332"/>
                    <a:pt x="1706806" y="541602"/>
                    <a:pt x="1703259" y="555620"/>
                  </a:cubicBezTo>
                  <a:cubicBezTo>
                    <a:pt x="1701866" y="561123"/>
                    <a:pt x="1697778" y="570708"/>
                    <a:pt x="1692595" y="574349"/>
                  </a:cubicBezTo>
                  <a:cubicBezTo>
                    <a:pt x="1689670" y="576404"/>
                    <a:pt x="1685606" y="576825"/>
                    <a:pt x="1681931" y="577470"/>
                  </a:cubicBezTo>
                  <a:cubicBezTo>
                    <a:pt x="1673716" y="578913"/>
                    <a:pt x="1665343" y="579551"/>
                    <a:pt x="1657050" y="580591"/>
                  </a:cubicBezTo>
                  <a:cubicBezTo>
                    <a:pt x="1632168" y="587875"/>
                    <a:pt x="1628613" y="584753"/>
                    <a:pt x="1646386" y="589956"/>
                  </a:cubicBezTo>
                  <a:cubicBezTo>
                    <a:pt x="1674289" y="614459"/>
                    <a:pt x="1664762" y="603236"/>
                    <a:pt x="1678377" y="621171"/>
                  </a:cubicBezTo>
                  <a:cubicBezTo>
                    <a:pt x="1676007" y="624292"/>
                    <a:pt x="1671268" y="626783"/>
                    <a:pt x="1671268" y="630535"/>
                  </a:cubicBezTo>
                  <a:cubicBezTo>
                    <a:pt x="1671268" y="645979"/>
                    <a:pt x="1682959" y="659575"/>
                    <a:pt x="1692595" y="671114"/>
                  </a:cubicBezTo>
                  <a:cubicBezTo>
                    <a:pt x="1700585" y="680681"/>
                    <a:pt x="1717477" y="699207"/>
                    <a:pt x="1717477" y="699207"/>
                  </a:cubicBezTo>
                  <a:cubicBezTo>
                    <a:pt x="1729326" y="730421"/>
                    <a:pt x="1731696" y="717936"/>
                    <a:pt x="1724586" y="736664"/>
                  </a:cubicBezTo>
                  <a:cubicBezTo>
                    <a:pt x="1728851" y="804080"/>
                    <a:pt x="1729779" y="778954"/>
                    <a:pt x="1724586" y="842794"/>
                  </a:cubicBezTo>
                  <a:cubicBezTo>
                    <a:pt x="1721225" y="884115"/>
                    <a:pt x="1730905" y="871581"/>
                    <a:pt x="1710368" y="889616"/>
                  </a:cubicBezTo>
                  <a:cubicBezTo>
                    <a:pt x="1711553" y="895859"/>
                    <a:pt x="1712359" y="902167"/>
                    <a:pt x="1713923" y="908345"/>
                  </a:cubicBezTo>
                  <a:cubicBezTo>
                    <a:pt x="1714736" y="911557"/>
                    <a:pt x="1716448" y="914545"/>
                    <a:pt x="1717477" y="917709"/>
                  </a:cubicBezTo>
                  <a:cubicBezTo>
                    <a:pt x="1718819" y="921834"/>
                    <a:pt x="1719847" y="926033"/>
                    <a:pt x="1721032" y="930195"/>
                  </a:cubicBezTo>
                  <a:cubicBezTo>
                    <a:pt x="1719847" y="941641"/>
                    <a:pt x="1723330" y="954252"/>
                    <a:pt x="1717477" y="964531"/>
                  </a:cubicBezTo>
                  <a:cubicBezTo>
                    <a:pt x="1714775" y="969276"/>
                    <a:pt x="1705436" y="965974"/>
                    <a:pt x="1699705" y="967652"/>
                  </a:cubicBezTo>
                  <a:cubicBezTo>
                    <a:pt x="1694678" y="969124"/>
                    <a:pt x="1690356" y="972062"/>
                    <a:pt x="1685486" y="973895"/>
                  </a:cubicBezTo>
                  <a:cubicBezTo>
                    <a:pt x="1682043" y="975192"/>
                    <a:pt x="1678377" y="975976"/>
                    <a:pt x="1674822" y="977017"/>
                  </a:cubicBezTo>
                  <a:cubicBezTo>
                    <a:pt x="1672453" y="982219"/>
                    <a:pt x="1667713" y="987021"/>
                    <a:pt x="1667713" y="992624"/>
                  </a:cubicBezTo>
                  <a:cubicBezTo>
                    <a:pt x="1667713" y="997278"/>
                    <a:pt x="1672735" y="1000833"/>
                    <a:pt x="1674822" y="1005110"/>
                  </a:cubicBezTo>
                  <a:lnTo>
                    <a:pt x="1678907" y="1014259"/>
                  </a:lnTo>
                  <a:lnTo>
                    <a:pt x="1677550" y="1012283"/>
                  </a:lnTo>
                  <a:cubicBezTo>
                    <a:pt x="1675903" y="1010431"/>
                    <a:pt x="1679895" y="1017399"/>
                    <a:pt x="1679636" y="1015891"/>
                  </a:cubicBezTo>
                  <a:lnTo>
                    <a:pt x="1678907" y="1014259"/>
                  </a:lnTo>
                  <a:lnTo>
                    <a:pt x="1685486" y="1023839"/>
                  </a:lnTo>
                  <a:cubicBezTo>
                    <a:pt x="1688115" y="1027879"/>
                    <a:pt x="1690508" y="1032047"/>
                    <a:pt x="1692595" y="1036324"/>
                  </a:cubicBezTo>
                  <a:cubicBezTo>
                    <a:pt x="1694071" y="1039349"/>
                    <a:pt x="1694474" y="1042746"/>
                    <a:pt x="1696150" y="1045689"/>
                  </a:cubicBezTo>
                  <a:cubicBezTo>
                    <a:pt x="1698060" y="1049044"/>
                    <a:pt x="1701348" y="1051698"/>
                    <a:pt x="1703259" y="1055053"/>
                  </a:cubicBezTo>
                  <a:cubicBezTo>
                    <a:pt x="1704934" y="1057996"/>
                    <a:pt x="1704735" y="1061680"/>
                    <a:pt x="1706814" y="1064418"/>
                  </a:cubicBezTo>
                  <a:cubicBezTo>
                    <a:pt x="1709602" y="1068091"/>
                    <a:pt x="1713923" y="1070661"/>
                    <a:pt x="1717477" y="1073782"/>
                  </a:cubicBezTo>
                  <a:cubicBezTo>
                    <a:pt x="1718662" y="1091471"/>
                    <a:pt x="1718422" y="1109277"/>
                    <a:pt x="1721032" y="1126847"/>
                  </a:cubicBezTo>
                  <a:cubicBezTo>
                    <a:pt x="1722001" y="1133372"/>
                    <a:pt x="1728141" y="1145576"/>
                    <a:pt x="1728141" y="1145576"/>
                  </a:cubicBezTo>
                  <a:cubicBezTo>
                    <a:pt x="1726956" y="1161183"/>
                    <a:pt x="1727105" y="1176913"/>
                    <a:pt x="1724586" y="1192397"/>
                  </a:cubicBezTo>
                  <a:cubicBezTo>
                    <a:pt x="1723526" y="1198912"/>
                    <a:pt x="1717477" y="1211126"/>
                    <a:pt x="1717477" y="1211126"/>
                  </a:cubicBezTo>
                  <a:cubicBezTo>
                    <a:pt x="1718662" y="1221531"/>
                    <a:pt x="1718838" y="1232063"/>
                    <a:pt x="1721032" y="1242341"/>
                  </a:cubicBezTo>
                  <a:cubicBezTo>
                    <a:pt x="1722413" y="1248808"/>
                    <a:pt x="1728141" y="1261069"/>
                    <a:pt x="1728141" y="1261069"/>
                  </a:cubicBezTo>
                  <a:cubicBezTo>
                    <a:pt x="1726956" y="1281879"/>
                    <a:pt x="1727655" y="1302838"/>
                    <a:pt x="1724586" y="1323499"/>
                  </a:cubicBezTo>
                  <a:cubicBezTo>
                    <a:pt x="1724034" y="1327219"/>
                    <a:pt x="1717477" y="1329112"/>
                    <a:pt x="1717477" y="1332863"/>
                  </a:cubicBezTo>
                  <a:cubicBezTo>
                    <a:pt x="1717477" y="1407148"/>
                    <a:pt x="1701961" y="1394533"/>
                    <a:pt x="1735250" y="1414021"/>
                  </a:cubicBezTo>
                  <a:cubicBezTo>
                    <a:pt x="1733244" y="1468622"/>
                    <a:pt x="1740381" y="1485653"/>
                    <a:pt x="1728141" y="1523272"/>
                  </a:cubicBezTo>
                  <a:cubicBezTo>
                    <a:pt x="1727112" y="1526436"/>
                    <a:pt x="1725615" y="1529473"/>
                    <a:pt x="1724586" y="1532637"/>
                  </a:cubicBezTo>
                  <a:cubicBezTo>
                    <a:pt x="1718847" y="1550275"/>
                    <a:pt x="1724746" y="1540230"/>
                    <a:pt x="1713923" y="1554487"/>
                  </a:cubicBezTo>
                  <a:cubicBezTo>
                    <a:pt x="1715107" y="1566972"/>
                    <a:pt x="1716495" y="1579444"/>
                    <a:pt x="1717477" y="1591944"/>
                  </a:cubicBezTo>
                  <a:cubicBezTo>
                    <a:pt x="1722072" y="1650454"/>
                    <a:pt x="1714500" y="1627798"/>
                    <a:pt x="1724586" y="1654373"/>
                  </a:cubicBezTo>
                  <a:cubicBezTo>
                    <a:pt x="1708891" y="1687451"/>
                    <a:pt x="1717800" y="1702434"/>
                    <a:pt x="1674822" y="1688710"/>
                  </a:cubicBezTo>
                  <a:cubicBezTo>
                    <a:pt x="1670808" y="1687428"/>
                    <a:pt x="1670083" y="1682467"/>
                    <a:pt x="1667713" y="1679345"/>
                  </a:cubicBezTo>
                  <a:cubicBezTo>
                    <a:pt x="1665343" y="1682467"/>
                    <a:pt x="1664104" y="1686558"/>
                    <a:pt x="1660604" y="1688710"/>
                  </a:cubicBezTo>
                  <a:cubicBezTo>
                    <a:pt x="1641557" y="1700418"/>
                    <a:pt x="1634126" y="1701166"/>
                    <a:pt x="1614395" y="1704317"/>
                  </a:cubicBezTo>
                  <a:cubicBezTo>
                    <a:pt x="1607304" y="1705449"/>
                    <a:pt x="1600103" y="1706065"/>
                    <a:pt x="1593068" y="1707438"/>
                  </a:cubicBezTo>
                  <a:cubicBezTo>
                    <a:pt x="1589410" y="1708152"/>
                    <a:pt x="1586062" y="1709846"/>
                    <a:pt x="1582404" y="1710560"/>
                  </a:cubicBezTo>
                  <a:cubicBezTo>
                    <a:pt x="1544871" y="1717884"/>
                    <a:pt x="1574417" y="1709776"/>
                    <a:pt x="1550413" y="1716802"/>
                  </a:cubicBezTo>
                  <a:cubicBezTo>
                    <a:pt x="1536195" y="1715762"/>
                    <a:pt x="1522026" y="1713681"/>
                    <a:pt x="1507759" y="1713681"/>
                  </a:cubicBezTo>
                  <a:cubicBezTo>
                    <a:pt x="1499173" y="1713681"/>
                    <a:pt x="1459166" y="1718035"/>
                    <a:pt x="1447331" y="1719924"/>
                  </a:cubicBezTo>
                  <a:cubicBezTo>
                    <a:pt x="1442524" y="1720692"/>
                    <a:pt x="1437990" y="1722801"/>
                    <a:pt x="1433112" y="1723045"/>
                  </a:cubicBezTo>
                  <a:cubicBezTo>
                    <a:pt x="1396423" y="1724886"/>
                    <a:pt x="1359652" y="1725126"/>
                    <a:pt x="1322921" y="1726167"/>
                  </a:cubicBezTo>
                  <a:cubicBezTo>
                    <a:pt x="1282327" y="1725087"/>
                    <a:pt x="1231200" y="1729442"/>
                    <a:pt x="1187848" y="1719924"/>
                  </a:cubicBezTo>
                  <a:cubicBezTo>
                    <a:pt x="1184214" y="1719126"/>
                    <a:pt x="1180739" y="1717843"/>
                    <a:pt x="1177184" y="1716802"/>
                  </a:cubicBezTo>
                  <a:cubicBezTo>
                    <a:pt x="1171261" y="1717843"/>
                    <a:pt x="1165069" y="1718062"/>
                    <a:pt x="1159412" y="1719924"/>
                  </a:cubicBezTo>
                  <a:cubicBezTo>
                    <a:pt x="1155412" y="1721242"/>
                    <a:pt x="1152869" y="1725180"/>
                    <a:pt x="1148748" y="1726167"/>
                  </a:cubicBezTo>
                  <a:cubicBezTo>
                    <a:pt x="1139532" y="1728374"/>
                    <a:pt x="1129790" y="1728248"/>
                    <a:pt x="1120311" y="1729288"/>
                  </a:cubicBezTo>
                  <a:cubicBezTo>
                    <a:pt x="1106093" y="1728248"/>
                    <a:pt x="1091730" y="1728227"/>
                    <a:pt x="1077657" y="1726167"/>
                  </a:cubicBezTo>
                  <a:cubicBezTo>
                    <a:pt x="1070265" y="1725085"/>
                    <a:pt x="1056329" y="1719924"/>
                    <a:pt x="1056329" y="1719924"/>
                  </a:cubicBezTo>
                  <a:cubicBezTo>
                    <a:pt x="1042111" y="1720964"/>
                    <a:pt x="1027817" y="1721390"/>
                    <a:pt x="1013675" y="1723045"/>
                  </a:cubicBezTo>
                  <a:cubicBezTo>
                    <a:pt x="1009961" y="1723480"/>
                    <a:pt x="1006686" y="1725522"/>
                    <a:pt x="1003011" y="1726167"/>
                  </a:cubicBezTo>
                  <a:cubicBezTo>
                    <a:pt x="994796" y="1727610"/>
                    <a:pt x="986423" y="1728248"/>
                    <a:pt x="978129" y="1729288"/>
                  </a:cubicBezTo>
                  <a:cubicBezTo>
                    <a:pt x="933105" y="1728248"/>
                    <a:pt x="888096" y="1726167"/>
                    <a:pt x="843056" y="1726167"/>
                  </a:cubicBezTo>
                  <a:cubicBezTo>
                    <a:pt x="676914" y="1726167"/>
                    <a:pt x="868247" y="1734077"/>
                    <a:pt x="715092" y="1726167"/>
                  </a:cubicBezTo>
                  <a:cubicBezTo>
                    <a:pt x="713907" y="1723045"/>
                    <a:pt x="712567" y="1719966"/>
                    <a:pt x="711538" y="1716802"/>
                  </a:cubicBezTo>
                  <a:cubicBezTo>
                    <a:pt x="710196" y="1712677"/>
                    <a:pt x="712773" y="1705158"/>
                    <a:pt x="707983" y="1704317"/>
                  </a:cubicBezTo>
                  <a:cubicBezTo>
                    <a:pt x="702174" y="1703296"/>
                    <a:pt x="698585" y="1710657"/>
                    <a:pt x="693765" y="1713681"/>
                  </a:cubicBezTo>
                  <a:cubicBezTo>
                    <a:pt x="690289" y="1715862"/>
                    <a:pt x="686922" y="1718246"/>
                    <a:pt x="683101" y="1719924"/>
                  </a:cubicBezTo>
                  <a:cubicBezTo>
                    <a:pt x="674353" y="1723765"/>
                    <a:pt x="659296" y="1724969"/>
                    <a:pt x="651110" y="1726167"/>
                  </a:cubicBezTo>
                  <a:cubicBezTo>
                    <a:pt x="606086" y="1725126"/>
                    <a:pt x="560968" y="1725798"/>
                    <a:pt x="516037" y="1723045"/>
                  </a:cubicBezTo>
                  <a:cubicBezTo>
                    <a:pt x="509672" y="1722655"/>
                    <a:pt x="504317" y="1718574"/>
                    <a:pt x="498264" y="1716802"/>
                  </a:cubicBezTo>
                  <a:cubicBezTo>
                    <a:pt x="493629" y="1715446"/>
                    <a:pt x="488744" y="1714860"/>
                    <a:pt x="484046" y="1713681"/>
                  </a:cubicBezTo>
                  <a:cubicBezTo>
                    <a:pt x="480443" y="1712777"/>
                    <a:pt x="476937" y="1711600"/>
                    <a:pt x="473382" y="1710560"/>
                  </a:cubicBezTo>
                  <a:cubicBezTo>
                    <a:pt x="461534" y="1711600"/>
                    <a:pt x="449440" y="1711330"/>
                    <a:pt x="437837" y="1713681"/>
                  </a:cubicBezTo>
                  <a:cubicBezTo>
                    <a:pt x="433674" y="1714525"/>
                    <a:pt x="431077" y="1718400"/>
                    <a:pt x="427173" y="1719924"/>
                  </a:cubicBezTo>
                  <a:cubicBezTo>
                    <a:pt x="420325" y="1722597"/>
                    <a:pt x="412804" y="1723723"/>
                    <a:pt x="405846" y="1726167"/>
                  </a:cubicBezTo>
                  <a:cubicBezTo>
                    <a:pt x="361940" y="1741589"/>
                    <a:pt x="415278" y="1725488"/>
                    <a:pt x="380964" y="1735531"/>
                  </a:cubicBezTo>
                  <a:cubicBezTo>
                    <a:pt x="373855" y="1734491"/>
                    <a:pt x="365501" y="1736089"/>
                    <a:pt x="359636" y="1732410"/>
                  </a:cubicBezTo>
                  <a:cubicBezTo>
                    <a:pt x="355661" y="1729917"/>
                    <a:pt x="360905" y="1720607"/>
                    <a:pt x="356082" y="1719924"/>
                  </a:cubicBezTo>
                  <a:cubicBezTo>
                    <a:pt x="320971" y="1714951"/>
                    <a:pt x="284991" y="1717843"/>
                    <a:pt x="249445" y="1716802"/>
                  </a:cubicBezTo>
                  <a:cubicBezTo>
                    <a:pt x="242336" y="1715762"/>
                    <a:pt x="235185" y="1714923"/>
                    <a:pt x="228118" y="1713681"/>
                  </a:cubicBezTo>
                  <a:cubicBezTo>
                    <a:pt x="223328" y="1712840"/>
                    <a:pt x="218785" y="1710560"/>
                    <a:pt x="213900" y="1710560"/>
                  </a:cubicBezTo>
                  <a:cubicBezTo>
                    <a:pt x="200812" y="1710560"/>
                    <a:pt x="187833" y="1712640"/>
                    <a:pt x="174799" y="1713681"/>
                  </a:cubicBezTo>
                  <a:cubicBezTo>
                    <a:pt x="170060" y="1715762"/>
                    <a:pt x="165777" y="1720837"/>
                    <a:pt x="160581" y="1719924"/>
                  </a:cubicBezTo>
                  <a:cubicBezTo>
                    <a:pt x="156907" y="1719279"/>
                    <a:pt x="157936" y="1713751"/>
                    <a:pt x="157027" y="1710560"/>
                  </a:cubicBezTo>
                  <a:cubicBezTo>
                    <a:pt x="155562" y="1705412"/>
                    <a:pt x="159169" y="1696718"/>
                    <a:pt x="153472" y="1694953"/>
                  </a:cubicBezTo>
                  <a:cubicBezTo>
                    <a:pt x="135560" y="1689401"/>
                    <a:pt x="115557" y="1692872"/>
                    <a:pt x="96599" y="1691831"/>
                  </a:cubicBezTo>
                  <a:cubicBezTo>
                    <a:pt x="80637" y="1677813"/>
                    <a:pt x="90705" y="1683863"/>
                    <a:pt x="64608" y="1676224"/>
                  </a:cubicBezTo>
                  <a:lnTo>
                    <a:pt x="53944" y="1673102"/>
                  </a:lnTo>
                  <a:cubicBezTo>
                    <a:pt x="52760" y="1669981"/>
                    <a:pt x="50390" y="1667028"/>
                    <a:pt x="50390" y="1663738"/>
                  </a:cubicBezTo>
                  <a:cubicBezTo>
                    <a:pt x="50390" y="1629464"/>
                    <a:pt x="51057" y="1630179"/>
                    <a:pt x="57499" y="1607552"/>
                  </a:cubicBezTo>
                  <a:cubicBezTo>
                    <a:pt x="49743" y="1587119"/>
                    <a:pt x="60515" y="1607174"/>
                    <a:pt x="43281" y="1595066"/>
                  </a:cubicBezTo>
                  <a:cubicBezTo>
                    <a:pt x="39945" y="1592722"/>
                    <a:pt x="38542" y="1588823"/>
                    <a:pt x="36172" y="1585701"/>
                  </a:cubicBezTo>
                  <a:cubicBezTo>
                    <a:pt x="37357" y="1577377"/>
                    <a:pt x="39726" y="1569118"/>
                    <a:pt x="39726" y="1560730"/>
                  </a:cubicBezTo>
                  <a:cubicBezTo>
                    <a:pt x="39726" y="1548200"/>
                    <a:pt x="37942" y="1535704"/>
                    <a:pt x="36172" y="1523272"/>
                  </a:cubicBezTo>
                  <a:cubicBezTo>
                    <a:pt x="35280" y="1517004"/>
                    <a:pt x="31423" y="1507639"/>
                    <a:pt x="29063" y="1501422"/>
                  </a:cubicBezTo>
                  <a:cubicBezTo>
                    <a:pt x="30247" y="1474369"/>
                    <a:pt x="29550" y="1447203"/>
                    <a:pt x="32617" y="1420264"/>
                  </a:cubicBezTo>
                  <a:cubicBezTo>
                    <a:pt x="33144" y="1415634"/>
                    <a:pt x="38805" y="1412360"/>
                    <a:pt x="39726" y="1407778"/>
                  </a:cubicBezTo>
                  <a:cubicBezTo>
                    <a:pt x="42411" y="1394418"/>
                    <a:pt x="41476" y="1380673"/>
                    <a:pt x="43281" y="1367199"/>
                  </a:cubicBezTo>
                  <a:cubicBezTo>
                    <a:pt x="45558" y="1350207"/>
                    <a:pt x="46149" y="1359040"/>
                    <a:pt x="53944" y="1345349"/>
                  </a:cubicBezTo>
                  <a:cubicBezTo>
                    <a:pt x="60865" y="1333194"/>
                    <a:pt x="54217" y="1337508"/>
                    <a:pt x="61054" y="1323499"/>
                  </a:cubicBezTo>
                  <a:cubicBezTo>
                    <a:pt x="62737" y="1320050"/>
                    <a:pt x="65793" y="1317256"/>
                    <a:pt x="68163" y="1314135"/>
                  </a:cubicBezTo>
                  <a:cubicBezTo>
                    <a:pt x="67649" y="1311880"/>
                    <a:pt x="64178" y="1293278"/>
                    <a:pt x="61054" y="1289163"/>
                  </a:cubicBezTo>
                  <a:cubicBezTo>
                    <a:pt x="58265" y="1285490"/>
                    <a:pt x="53944" y="1282920"/>
                    <a:pt x="50390" y="1279798"/>
                  </a:cubicBezTo>
                  <a:cubicBezTo>
                    <a:pt x="48021" y="1247543"/>
                    <a:pt x="44032" y="1215348"/>
                    <a:pt x="43281" y="1183033"/>
                  </a:cubicBezTo>
                  <a:cubicBezTo>
                    <a:pt x="42845" y="1164280"/>
                    <a:pt x="47725" y="1145588"/>
                    <a:pt x="46835" y="1126847"/>
                  </a:cubicBezTo>
                  <a:cubicBezTo>
                    <a:pt x="46623" y="1122374"/>
                    <a:pt x="34919" y="1097563"/>
                    <a:pt x="32617" y="1092511"/>
                  </a:cubicBezTo>
                  <a:cubicBezTo>
                    <a:pt x="27619" y="1061784"/>
                    <a:pt x="25508" y="1053295"/>
                    <a:pt x="25508" y="1014475"/>
                  </a:cubicBezTo>
                  <a:cubicBezTo>
                    <a:pt x="25508" y="1009169"/>
                    <a:pt x="26942" y="1003834"/>
                    <a:pt x="29063" y="998867"/>
                  </a:cubicBezTo>
                  <a:cubicBezTo>
                    <a:pt x="30563" y="995354"/>
                    <a:pt x="33802" y="992624"/>
                    <a:pt x="36172" y="989503"/>
                  </a:cubicBezTo>
                  <a:cubicBezTo>
                    <a:pt x="33384" y="984607"/>
                    <a:pt x="26978" y="972064"/>
                    <a:pt x="21954" y="967652"/>
                  </a:cubicBezTo>
                  <a:cubicBezTo>
                    <a:pt x="18933" y="965000"/>
                    <a:pt x="14845" y="963490"/>
                    <a:pt x="11290" y="961409"/>
                  </a:cubicBezTo>
                  <a:cubicBezTo>
                    <a:pt x="-5064" y="939869"/>
                    <a:pt x="-2403" y="947794"/>
                    <a:pt x="11290" y="902102"/>
                  </a:cubicBezTo>
                  <a:cubicBezTo>
                    <a:pt x="12569" y="897833"/>
                    <a:pt x="18399" y="895859"/>
                    <a:pt x="21954" y="892737"/>
                  </a:cubicBezTo>
                  <a:cubicBezTo>
                    <a:pt x="33711" y="861761"/>
                    <a:pt x="13985" y="909079"/>
                    <a:pt x="36172" y="874009"/>
                  </a:cubicBezTo>
                  <a:cubicBezTo>
                    <a:pt x="39811" y="868256"/>
                    <a:pt x="43281" y="855280"/>
                    <a:pt x="43281" y="855280"/>
                  </a:cubicBezTo>
                  <a:cubicBezTo>
                    <a:pt x="42096" y="842794"/>
                    <a:pt x="41146" y="830289"/>
                    <a:pt x="39726" y="817822"/>
                  </a:cubicBezTo>
                  <a:cubicBezTo>
                    <a:pt x="38008" y="802735"/>
                    <a:pt x="35683" y="788929"/>
                    <a:pt x="32617" y="774122"/>
                  </a:cubicBezTo>
                  <a:cubicBezTo>
                    <a:pt x="31536" y="768902"/>
                    <a:pt x="30247" y="763717"/>
                    <a:pt x="29063" y="758515"/>
                  </a:cubicBezTo>
                  <a:cubicBezTo>
                    <a:pt x="27878" y="740826"/>
                    <a:pt x="28501" y="722973"/>
                    <a:pt x="25508" y="705450"/>
                  </a:cubicBezTo>
                  <a:cubicBezTo>
                    <a:pt x="24874" y="701740"/>
                    <a:pt x="18785" y="699822"/>
                    <a:pt x="18399" y="696086"/>
                  </a:cubicBezTo>
                  <a:cubicBezTo>
                    <a:pt x="16964" y="682222"/>
                    <a:pt x="21073" y="673435"/>
                    <a:pt x="25508" y="661749"/>
                  </a:cubicBezTo>
                  <a:cubicBezTo>
                    <a:pt x="26693" y="653425"/>
                    <a:pt x="26549" y="644871"/>
                    <a:pt x="29063" y="636778"/>
                  </a:cubicBezTo>
                  <a:cubicBezTo>
                    <a:pt x="30187" y="633158"/>
                    <a:pt x="36172" y="631165"/>
                    <a:pt x="36172" y="627414"/>
                  </a:cubicBezTo>
                  <a:cubicBezTo>
                    <a:pt x="36172" y="619839"/>
                    <a:pt x="31155" y="612912"/>
                    <a:pt x="29063" y="605563"/>
                  </a:cubicBezTo>
                  <a:cubicBezTo>
                    <a:pt x="22914" y="583964"/>
                    <a:pt x="30101" y="596006"/>
                    <a:pt x="18399" y="580591"/>
                  </a:cubicBezTo>
                  <a:cubicBezTo>
                    <a:pt x="17214" y="576430"/>
                    <a:pt x="16769" y="572049"/>
                    <a:pt x="14845" y="568106"/>
                  </a:cubicBezTo>
                  <a:cubicBezTo>
                    <a:pt x="13162" y="564657"/>
                    <a:pt x="9646" y="562097"/>
                    <a:pt x="7736" y="558742"/>
                  </a:cubicBezTo>
                  <a:cubicBezTo>
                    <a:pt x="6060" y="555799"/>
                    <a:pt x="5366" y="552499"/>
                    <a:pt x="4181" y="549377"/>
                  </a:cubicBezTo>
                  <a:cubicBezTo>
                    <a:pt x="5366" y="538972"/>
                    <a:pt x="5925" y="528498"/>
                    <a:pt x="7736" y="518162"/>
                  </a:cubicBezTo>
                  <a:cubicBezTo>
                    <a:pt x="8305" y="514910"/>
                    <a:pt x="10304" y="511972"/>
                    <a:pt x="11290" y="508798"/>
                  </a:cubicBezTo>
                  <a:cubicBezTo>
                    <a:pt x="13860" y="500520"/>
                    <a:pt x="16029" y="492150"/>
                    <a:pt x="18399" y="483827"/>
                  </a:cubicBezTo>
                  <a:cubicBezTo>
                    <a:pt x="20769" y="438045"/>
                    <a:pt x="21083" y="392146"/>
                    <a:pt x="25508" y="346482"/>
                  </a:cubicBezTo>
                  <a:cubicBezTo>
                    <a:pt x="25870" y="342744"/>
                    <a:pt x="30497" y="340375"/>
                    <a:pt x="32617" y="337118"/>
                  </a:cubicBezTo>
                  <a:cubicBezTo>
                    <a:pt x="35246" y="333078"/>
                    <a:pt x="37357" y="328794"/>
                    <a:pt x="39726" y="324632"/>
                  </a:cubicBezTo>
                  <a:cubicBezTo>
                    <a:pt x="38542" y="315268"/>
                    <a:pt x="39565" y="305478"/>
                    <a:pt x="36172" y="296539"/>
                  </a:cubicBezTo>
                  <a:cubicBezTo>
                    <a:pt x="33470" y="289421"/>
                    <a:pt x="21954" y="277810"/>
                    <a:pt x="21954" y="277810"/>
                  </a:cubicBezTo>
                  <a:cubicBezTo>
                    <a:pt x="23138" y="266365"/>
                    <a:pt x="23779" y="254866"/>
                    <a:pt x="25508" y="243474"/>
                  </a:cubicBezTo>
                  <a:cubicBezTo>
                    <a:pt x="26896" y="234331"/>
                    <a:pt x="29877" y="230046"/>
                    <a:pt x="32617" y="221624"/>
                  </a:cubicBezTo>
                  <a:cubicBezTo>
                    <a:pt x="33959" y="217499"/>
                    <a:pt x="34987" y="213300"/>
                    <a:pt x="36172" y="209138"/>
                  </a:cubicBezTo>
                  <a:cubicBezTo>
                    <a:pt x="34315" y="152062"/>
                    <a:pt x="42462" y="128583"/>
                    <a:pt x="29063" y="87401"/>
                  </a:cubicBezTo>
                  <a:cubicBezTo>
                    <a:pt x="28034" y="84237"/>
                    <a:pt x="26693" y="81158"/>
                    <a:pt x="25508" y="78037"/>
                  </a:cubicBezTo>
                  <a:cubicBezTo>
                    <a:pt x="27878" y="71794"/>
                    <a:pt x="28461" y="64784"/>
                    <a:pt x="32617" y="59308"/>
                  </a:cubicBezTo>
                  <a:cubicBezTo>
                    <a:pt x="38607" y="51417"/>
                    <a:pt x="41179" y="49809"/>
                    <a:pt x="43281" y="40579"/>
                  </a:cubicBezTo>
                  <a:cubicBezTo>
                    <a:pt x="43746" y="38539"/>
                    <a:pt x="20769" y="17688"/>
                    <a:pt x="50390" y="12486"/>
                  </a:cubicBezTo>
                  <a:cubicBezTo>
                    <a:pt x="80011" y="7284"/>
                    <a:pt x="164205" y="12037"/>
                    <a:pt x="221009" y="9365"/>
                  </a:cubicBezTo>
                  <a:cubicBezTo>
                    <a:pt x="259613" y="7549"/>
                    <a:pt x="259436" y="5205"/>
                    <a:pt x="251569" y="3529"/>
                  </a:cubicBezTo>
                  <a:lnTo>
                    <a:pt x="244697" y="2485"/>
                  </a:lnTo>
                  <a:lnTo>
                    <a:pt x="252791" y="3217"/>
                  </a:lnTo>
                  <a:cubicBezTo>
                    <a:pt x="261759" y="3960"/>
                    <a:pt x="274478" y="4954"/>
                    <a:pt x="292100" y="6243"/>
                  </a:cubicBezTo>
                  <a:cubicBezTo>
                    <a:pt x="298024" y="7284"/>
                    <a:pt x="304044" y="7969"/>
                    <a:pt x="309873" y="9365"/>
                  </a:cubicBezTo>
                  <a:cubicBezTo>
                    <a:pt x="317102" y="11096"/>
                    <a:pt x="331200" y="15608"/>
                    <a:pt x="331200" y="15608"/>
                  </a:cubicBezTo>
                  <a:cubicBezTo>
                    <a:pt x="358452" y="14567"/>
                    <a:pt x="385678" y="12486"/>
                    <a:pt x="412955" y="12486"/>
                  </a:cubicBezTo>
                  <a:cubicBezTo>
                    <a:pt x="437868" y="12486"/>
                    <a:pt x="454127" y="15391"/>
                    <a:pt x="476937" y="18729"/>
                  </a:cubicBezTo>
                  <a:lnTo>
                    <a:pt x="555137" y="15608"/>
                  </a:lnTo>
                  <a:cubicBezTo>
                    <a:pt x="572947" y="14631"/>
                    <a:pt x="594012" y="12526"/>
                    <a:pt x="612010" y="9365"/>
                  </a:cubicBezTo>
                  <a:cubicBezTo>
                    <a:pt x="623164" y="7406"/>
                    <a:pt x="626732" y="6096"/>
                    <a:pt x="636892" y="3122"/>
                  </a:cubicBezTo>
                  <a:lnTo>
                    <a:pt x="715092" y="6243"/>
                  </a:lnTo>
                  <a:lnTo>
                    <a:pt x="967466" y="12486"/>
                  </a:lnTo>
                  <a:cubicBezTo>
                    <a:pt x="1003011" y="14567"/>
                    <a:pt x="1038624" y="15897"/>
                    <a:pt x="1074103" y="18729"/>
                  </a:cubicBezTo>
                  <a:cubicBezTo>
                    <a:pt x="1077834" y="19027"/>
                    <a:pt x="1081212" y="22891"/>
                    <a:pt x="1084766" y="21851"/>
                  </a:cubicBezTo>
                  <a:cubicBezTo>
                    <a:pt x="1089535" y="20455"/>
                    <a:pt x="1090511" y="13396"/>
                    <a:pt x="1095430" y="12486"/>
                  </a:cubicBezTo>
                  <a:cubicBezTo>
                    <a:pt x="1114017" y="9050"/>
                    <a:pt x="1133345" y="10405"/>
                    <a:pt x="1152303" y="9365"/>
                  </a:cubicBezTo>
                  <a:cubicBezTo>
                    <a:pt x="1170075" y="10405"/>
                    <a:pt x="1187918" y="10759"/>
                    <a:pt x="1205621" y="12486"/>
                  </a:cubicBezTo>
                  <a:cubicBezTo>
                    <a:pt x="1209345" y="12849"/>
                    <a:pt x="1212589" y="16148"/>
                    <a:pt x="1216285" y="15608"/>
                  </a:cubicBezTo>
                  <a:cubicBezTo>
                    <a:pt x="1220499" y="14991"/>
                    <a:pt x="1222895" y="10551"/>
                    <a:pt x="1226948" y="9365"/>
                  </a:cubicBezTo>
                  <a:cubicBezTo>
                    <a:pt x="1237311" y="6332"/>
                    <a:pt x="1248342" y="5449"/>
                    <a:pt x="1258939" y="3122"/>
                  </a:cubicBezTo>
                  <a:cubicBezTo>
                    <a:pt x="1262574" y="2324"/>
                    <a:pt x="1266049" y="1041"/>
                    <a:pt x="1269603" y="0"/>
                  </a:cubicBezTo>
                  <a:close/>
                </a:path>
              </a:pathLst>
            </a:cu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117121A8-DA84-4767-9118-E956B69EE29B}"/>
              </a:ext>
            </a:extLst>
          </p:cNvPr>
          <p:cNvGrpSpPr>
            <a:grpSpLocks/>
          </p:cNvGrpSpPr>
          <p:nvPr/>
        </p:nvGrpSpPr>
        <p:grpSpPr>
          <a:xfrm>
            <a:off x="9070729" y="1949001"/>
            <a:ext cx="2139521" cy="2143818"/>
            <a:chOff x="4502406" y="5400190"/>
            <a:chExt cx="3036071" cy="3071285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xmlns="" id="{6BFF5DAF-C856-4B16-90B6-319A885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2406" y="5400190"/>
              <a:ext cx="3036071" cy="3036071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xmlns="" id="{9A3A0203-E45D-43AC-99A1-C21C7CDCF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5319819" y="6252816"/>
              <a:ext cx="3036070" cy="1401247"/>
            </a:xfrm>
            <a:custGeom>
              <a:avLst/>
              <a:gdLst>
                <a:gd name="connsiteX0" fmla="*/ 1374628 w 3036071"/>
                <a:gd name="connsiteY0" fmla="*/ 465120 h 1752600"/>
                <a:gd name="connsiteX1" fmla="*/ 1374104 w 3036071"/>
                <a:gd name="connsiteY1" fmla="*/ 466031 h 1752600"/>
                <a:gd name="connsiteX2" fmla="*/ 1373884 w 3036071"/>
                <a:gd name="connsiteY2" fmla="*/ 466374 h 1752600"/>
                <a:gd name="connsiteX3" fmla="*/ 11244 w 3036071"/>
                <a:gd name="connsiteY3" fmla="*/ 0 h 1752600"/>
                <a:gd name="connsiteX4" fmla="*/ 28111 w 3036071"/>
                <a:gd name="connsiteY4" fmla="*/ 12700 h 1752600"/>
                <a:gd name="connsiteX5" fmla="*/ 78713 w 3036071"/>
                <a:gd name="connsiteY5" fmla="*/ 25400 h 1752600"/>
                <a:gd name="connsiteX6" fmla="*/ 112447 w 3036071"/>
                <a:gd name="connsiteY6" fmla="*/ 88900 h 1752600"/>
                <a:gd name="connsiteX7" fmla="*/ 202404 w 3036071"/>
                <a:gd name="connsiteY7" fmla="*/ 101600 h 1752600"/>
                <a:gd name="connsiteX8" fmla="*/ 224894 w 3036071"/>
                <a:gd name="connsiteY8" fmla="*/ 114300 h 1752600"/>
                <a:gd name="connsiteX9" fmla="*/ 264250 w 3036071"/>
                <a:gd name="connsiteY9" fmla="*/ 165100 h 1752600"/>
                <a:gd name="connsiteX10" fmla="*/ 297984 w 3036071"/>
                <a:gd name="connsiteY10" fmla="*/ 190500 h 1752600"/>
                <a:gd name="connsiteX11" fmla="*/ 337341 w 3036071"/>
                <a:gd name="connsiteY11" fmla="*/ 228600 h 1752600"/>
                <a:gd name="connsiteX12" fmla="*/ 354208 w 3036071"/>
                <a:gd name="connsiteY12" fmla="*/ 304800 h 1752600"/>
                <a:gd name="connsiteX13" fmla="*/ 376697 w 3036071"/>
                <a:gd name="connsiteY13" fmla="*/ 317500 h 1752600"/>
                <a:gd name="connsiteX14" fmla="*/ 427299 w 3036071"/>
                <a:gd name="connsiteY14" fmla="*/ 342900 h 1752600"/>
                <a:gd name="connsiteX15" fmla="*/ 455410 w 3036071"/>
                <a:gd name="connsiteY15" fmla="*/ 368300 h 1752600"/>
                <a:gd name="connsiteX16" fmla="*/ 477900 w 3036071"/>
                <a:gd name="connsiteY16" fmla="*/ 393700 h 1752600"/>
                <a:gd name="connsiteX17" fmla="*/ 517256 w 3036071"/>
                <a:gd name="connsiteY17" fmla="*/ 431800 h 1752600"/>
                <a:gd name="connsiteX18" fmla="*/ 528501 w 3036071"/>
                <a:gd name="connsiteY18" fmla="*/ 469900 h 1752600"/>
                <a:gd name="connsiteX19" fmla="*/ 556613 w 3036071"/>
                <a:gd name="connsiteY19" fmla="*/ 482600 h 1752600"/>
                <a:gd name="connsiteX20" fmla="*/ 573480 w 3036071"/>
                <a:gd name="connsiteY20" fmla="*/ 495300 h 1752600"/>
                <a:gd name="connsiteX21" fmla="*/ 590347 w 3036071"/>
                <a:gd name="connsiteY21" fmla="*/ 520700 h 1752600"/>
                <a:gd name="connsiteX22" fmla="*/ 607214 w 3036071"/>
                <a:gd name="connsiteY22" fmla="*/ 533400 h 1752600"/>
                <a:gd name="connsiteX23" fmla="*/ 624081 w 3036071"/>
                <a:gd name="connsiteY23" fmla="*/ 558800 h 1752600"/>
                <a:gd name="connsiteX24" fmla="*/ 725283 w 3036071"/>
                <a:gd name="connsiteY24" fmla="*/ 571500 h 1752600"/>
                <a:gd name="connsiteX25" fmla="*/ 775884 w 3036071"/>
                <a:gd name="connsiteY25" fmla="*/ 635000 h 1752600"/>
                <a:gd name="connsiteX26" fmla="*/ 809619 w 3036071"/>
                <a:gd name="connsiteY26" fmla="*/ 685800 h 1752600"/>
                <a:gd name="connsiteX27" fmla="*/ 1068247 w 3036071"/>
                <a:gd name="connsiteY27" fmla="*/ 698500 h 1752600"/>
                <a:gd name="connsiteX28" fmla="*/ 1124470 w 3036071"/>
                <a:gd name="connsiteY28" fmla="*/ 698500 h 1752600"/>
                <a:gd name="connsiteX29" fmla="*/ 1158205 w 3036071"/>
                <a:gd name="connsiteY29" fmla="*/ 660400 h 1752600"/>
                <a:gd name="connsiteX30" fmla="*/ 1175072 w 3036071"/>
                <a:gd name="connsiteY30" fmla="*/ 647700 h 1752600"/>
                <a:gd name="connsiteX31" fmla="*/ 1208806 w 3036071"/>
                <a:gd name="connsiteY31" fmla="*/ 596900 h 1752600"/>
                <a:gd name="connsiteX32" fmla="*/ 1265029 w 3036071"/>
                <a:gd name="connsiteY32" fmla="*/ 584200 h 1752600"/>
                <a:gd name="connsiteX33" fmla="*/ 1298763 w 3036071"/>
                <a:gd name="connsiteY33" fmla="*/ 558800 h 1752600"/>
                <a:gd name="connsiteX34" fmla="*/ 1315630 w 3036071"/>
                <a:gd name="connsiteY34" fmla="*/ 520700 h 1752600"/>
                <a:gd name="connsiteX35" fmla="*/ 1354987 w 3036071"/>
                <a:gd name="connsiteY35" fmla="*/ 495300 h 1752600"/>
                <a:gd name="connsiteX36" fmla="*/ 1368405 w 3036071"/>
                <a:gd name="connsiteY36" fmla="*/ 474920 h 1752600"/>
                <a:gd name="connsiteX37" fmla="*/ 1373884 w 3036071"/>
                <a:gd name="connsiteY37" fmla="*/ 466374 h 1752600"/>
                <a:gd name="connsiteX38" fmla="*/ 1372523 w 3036071"/>
                <a:gd name="connsiteY38" fmla="*/ 468670 h 1752600"/>
                <a:gd name="connsiteX39" fmla="*/ 1388721 w 3036071"/>
                <a:gd name="connsiteY39" fmla="*/ 457200 h 1752600"/>
                <a:gd name="connsiteX40" fmla="*/ 1405588 w 3036071"/>
                <a:gd name="connsiteY40" fmla="*/ 431800 h 1752600"/>
                <a:gd name="connsiteX41" fmla="*/ 1534902 w 3036071"/>
                <a:gd name="connsiteY41" fmla="*/ 419100 h 1752600"/>
                <a:gd name="connsiteX42" fmla="*/ 1557392 w 3036071"/>
                <a:gd name="connsiteY42" fmla="*/ 406400 h 1752600"/>
                <a:gd name="connsiteX43" fmla="*/ 1619238 w 3036071"/>
                <a:gd name="connsiteY43" fmla="*/ 393700 h 1752600"/>
                <a:gd name="connsiteX44" fmla="*/ 1641727 w 3036071"/>
                <a:gd name="connsiteY44" fmla="*/ 381000 h 1752600"/>
                <a:gd name="connsiteX45" fmla="*/ 1737307 w 3036071"/>
                <a:gd name="connsiteY45" fmla="*/ 406400 h 1752600"/>
                <a:gd name="connsiteX46" fmla="*/ 1754174 w 3036071"/>
                <a:gd name="connsiteY46" fmla="*/ 393700 h 1752600"/>
                <a:gd name="connsiteX47" fmla="*/ 1771041 w 3036071"/>
                <a:gd name="connsiteY47" fmla="*/ 368300 h 1752600"/>
                <a:gd name="connsiteX48" fmla="*/ 1844132 w 3036071"/>
                <a:gd name="connsiteY48" fmla="*/ 342900 h 1752600"/>
                <a:gd name="connsiteX49" fmla="*/ 1911600 w 3036071"/>
                <a:gd name="connsiteY49" fmla="*/ 355600 h 1752600"/>
                <a:gd name="connsiteX50" fmla="*/ 1934089 w 3036071"/>
                <a:gd name="connsiteY50" fmla="*/ 368300 h 1752600"/>
                <a:gd name="connsiteX51" fmla="*/ 1990313 w 3036071"/>
                <a:gd name="connsiteY51" fmla="*/ 381000 h 1752600"/>
                <a:gd name="connsiteX52" fmla="*/ 2136494 w 3036071"/>
                <a:gd name="connsiteY52" fmla="*/ 406400 h 1752600"/>
                <a:gd name="connsiteX53" fmla="*/ 2203962 w 3036071"/>
                <a:gd name="connsiteY53" fmla="*/ 419100 h 1752600"/>
                <a:gd name="connsiteX54" fmla="*/ 2220829 w 3036071"/>
                <a:gd name="connsiteY54" fmla="*/ 406400 h 1752600"/>
                <a:gd name="connsiteX55" fmla="*/ 2243319 w 3036071"/>
                <a:gd name="connsiteY55" fmla="*/ 381000 h 1752600"/>
                <a:gd name="connsiteX56" fmla="*/ 2265808 w 3036071"/>
                <a:gd name="connsiteY56" fmla="*/ 368300 h 1752600"/>
                <a:gd name="connsiteX57" fmla="*/ 2293920 w 3036071"/>
                <a:gd name="connsiteY57" fmla="*/ 355600 h 1752600"/>
                <a:gd name="connsiteX58" fmla="*/ 2327654 w 3036071"/>
                <a:gd name="connsiteY58" fmla="*/ 292100 h 1752600"/>
                <a:gd name="connsiteX59" fmla="*/ 2344521 w 3036071"/>
                <a:gd name="connsiteY59" fmla="*/ 317500 h 1752600"/>
                <a:gd name="connsiteX60" fmla="*/ 2372633 w 3036071"/>
                <a:gd name="connsiteY60" fmla="*/ 330200 h 1752600"/>
                <a:gd name="connsiteX61" fmla="*/ 2398617 w 3036071"/>
                <a:gd name="connsiteY61" fmla="*/ 345991 h 1752600"/>
                <a:gd name="connsiteX62" fmla="*/ 2398579 w 3036071"/>
                <a:gd name="connsiteY62" fmla="*/ 347587 h 1752600"/>
                <a:gd name="connsiteX63" fmla="*/ 2398023 w 3036071"/>
                <a:gd name="connsiteY63" fmla="*/ 347569 h 1752600"/>
                <a:gd name="connsiteX64" fmla="*/ 2398579 w 3036071"/>
                <a:gd name="connsiteY64" fmla="*/ 347616 h 1752600"/>
                <a:gd name="connsiteX65" fmla="*/ 2398579 w 3036071"/>
                <a:gd name="connsiteY65" fmla="*/ 347587 h 1752600"/>
                <a:gd name="connsiteX66" fmla="*/ 2403079 w 3036071"/>
                <a:gd name="connsiteY66" fmla="*/ 347732 h 1752600"/>
                <a:gd name="connsiteX67" fmla="*/ 2513192 w 3036071"/>
                <a:gd name="connsiteY67" fmla="*/ 368300 h 1752600"/>
                <a:gd name="connsiteX68" fmla="*/ 2532752 w 3036071"/>
                <a:gd name="connsiteY68" fmla="*/ 357304 h 1752600"/>
                <a:gd name="connsiteX69" fmla="*/ 2537884 w 3036071"/>
                <a:gd name="connsiteY69" fmla="*/ 354465 h 1752600"/>
                <a:gd name="connsiteX70" fmla="*/ 2538062 w 3036071"/>
                <a:gd name="connsiteY70" fmla="*/ 354376 h 1752600"/>
                <a:gd name="connsiteX71" fmla="*/ 2541061 w 3036071"/>
                <a:gd name="connsiteY71" fmla="*/ 352706 h 1752600"/>
                <a:gd name="connsiteX72" fmla="*/ 2537884 w 3036071"/>
                <a:gd name="connsiteY72" fmla="*/ 354465 h 1752600"/>
                <a:gd name="connsiteX73" fmla="*/ 2533821 w 3036071"/>
                <a:gd name="connsiteY73" fmla="*/ 356482 h 1752600"/>
                <a:gd name="connsiteX74" fmla="*/ 2552548 w 3036071"/>
                <a:gd name="connsiteY74" fmla="*/ 342900 h 1752600"/>
                <a:gd name="connsiteX75" fmla="*/ 2575038 w 3036071"/>
                <a:gd name="connsiteY75" fmla="*/ 330200 h 1752600"/>
                <a:gd name="connsiteX76" fmla="*/ 2608772 w 3036071"/>
                <a:gd name="connsiteY76" fmla="*/ 304800 h 1752600"/>
                <a:gd name="connsiteX77" fmla="*/ 2636884 w 3036071"/>
                <a:gd name="connsiteY77" fmla="*/ 292100 h 1752600"/>
                <a:gd name="connsiteX78" fmla="*/ 2653751 w 3036071"/>
                <a:gd name="connsiteY78" fmla="*/ 279400 h 1752600"/>
                <a:gd name="connsiteX79" fmla="*/ 2676240 w 3036071"/>
                <a:gd name="connsiteY79" fmla="*/ 266700 h 1752600"/>
                <a:gd name="connsiteX80" fmla="*/ 2693107 w 3036071"/>
                <a:gd name="connsiteY80" fmla="*/ 241300 h 1752600"/>
                <a:gd name="connsiteX81" fmla="*/ 2783065 w 3036071"/>
                <a:gd name="connsiteY81" fmla="*/ 215900 h 1752600"/>
                <a:gd name="connsiteX82" fmla="*/ 2816799 w 3036071"/>
                <a:gd name="connsiteY82" fmla="*/ 177800 h 1752600"/>
                <a:gd name="connsiteX83" fmla="*/ 2833666 w 3036071"/>
                <a:gd name="connsiteY83" fmla="*/ 165100 h 1752600"/>
                <a:gd name="connsiteX84" fmla="*/ 2850533 w 3036071"/>
                <a:gd name="connsiteY84" fmla="*/ 139700 h 1752600"/>
                <a:gd name="connsiteX85" fmla="*/ 3036071 w 3036071"/>
                <a:gd name="connsiteY85" fmla="*/ 50800 h 1752600"/>
                <a:gd name="connsiteX86" fmla="*/ 3036071 w 3036071"/>
                <a:gd name="connsiteY86" fmla="*/ 1752600 h 1752600"/>
                <a:gd name="connsiteX87" fmla="*/ 0 w 3036071"/>
                <a:gd name="connsiteY87" fmla="*/ 1752600 h 1752600"/>
                <a:gd name="connsiteX88" fmla="*/ 0 w 3036071"/>
                <a:gd name="connsiteY88" fmla="*/ 8941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3036071" h="1752600">
                  <a:moveTo>
                    <a:pt x="1374628" y="465120"/>
                  </a:moveTo>
                  <a:cubicBezTo>
                    <a:pt x="1375033" y="464485"/>
                    <a:pt x="1374999" y="464593"/>
                    <a:pt x="1374104" y="466031"/>
                  </a:cubicBezTo>
                  <a:lnTo>
                    <a:pt x="1373884" y="466374"/>
                  </a:lnTo>
                  <a:close/>
                  <a:moveTo>
                    <a:pt x="11244" y="0"/>
                  </a:moveTo>
                  <a:cubicBezTo>
                    <a:pt x="17171" y="0"/>
                    <a:pt x="22265" y="10499"/>
                    <a:pt x="28111" y="12700"/>
                  </a:cubicBezTo>
                  <a:cubicBezTo>
                    <a:pt x="44851" y="19002"/>
                    <a:pt x="61846" y="21167"/>
                    <a:pt x="78713" y="25400"/>
                  </a:cubicBezTo>
                  <a:cubicBezTo>
                    <a:pt x="83663" y="36583"/>
                    <a:pt x="103151" y="85585"/>
                    <a:pt x="112447" y="88900"/>
                  </a:cubicBezTo>
                  <a:cubicBezTo>
                    <a:pt x="142123" y="99484"/>
                    <a:pt x="172509" y="94847"/>
                    <a:pt x="202404" y="101600"/>
                  </a:cubicBezTo>
                  <a:cubicBezTo>
                    <a:pt x="210093" y="103337"/>
                    <a:pt x="217397" y="110067"/>
                    <a:pt x="224894" y="114300"/>
                  </a:cubicBezTo>
                  <a:cubicBezTo>
                    <a:pt x="248734" y="150202"/>
                    <a:pt x="235717" y="132874"/>
                    <a:pt x="264250" y="165100"/>
                  </a:cubicBezTo>
                  <a:cubicBezTo>
                    <a:pt x="274852" y="177074"/>
                    <a:pt x="287153" y="179626"/>
                    <a:pt x="297984" y="190500"/>
                  </a:cubicBezTo>
                  <a:cubicBezTo>
                    <a:pt x="347906" y="240617"/>
                    <a:pt x="277850" y="195005"/>
                    <a:pt x="337341" y="228600"/>
                  </a:cubicBezTo>
                  <a:cubicBezTo>
                    <a:pt x="340548" y="250334"/>
                    <a:pt x="344866" y="290732"/>
                    <a:pt x="354208" y="304800"/>
                  </a:cubicBezTo>
                  <a:cubicBezTo>
                    <a:pt x="360637" y="314482"/>
                    <a:pt x="369267" y="312705"/>
                    <a:pt x="376697" y="317500"/>
                  </a:cubicBezTo>
                  <a:cubicBezTo>
                    <a:pt x="415452" y="342512"/>
                    <a:pt x="366419" y="319981"/>
                    <a:pt x="427299" y="342900"/>
                  </a:cubicBezTo>
                  <a:cubicBezTo>
                    <a:pt x="436669" y="351367"/>
                    <a:pt x="446188" y="359041"/>
                    <a:pt x="455410" y="368300"/>
                  </a:cubicBezTo>
                  <a:cubicBezTo>
                    <a:pt x="463069" y="375989"/>
                    <a:pt x="470052" y="387053"/>
                    <a:pt x="477900" y="393700"/>
                  </a:cubicBezTo>
                  <a:cubicBezTo>
                    <a:pt x="519392" y="428847"/>
                    <a:pt x="483074" y="380326"/>
                    <a:pt x="517256" y="431800"/>
                  </a:cubicBezTo>
                  <a:cubicBezTo>
                    <a:pt x="521005" y="444500"/>
                    <a:pt x="522634" y="462327"/>
                    <a:pt x="528501" y="469900"/>
                  </a:cubicBezTo>
                  <a:cubicBezTo>
                    <a:pt x="536798" y="480610"/>
                    <a:pt x="547342" y="477365"/>
                    <a:pt x="556613" y="482600"/>
                  </a:cubicBezTo>
                  <a:cubicBezTo>
                    <a:pt x="562362" y="485847"/>
                    <a:pt x="568179" y="489313"/>
                    <a:pt x="573480" y="495300"/>
                  </a:cubicBezTo>
                  <a:cubicBezTo>
                    <a:pt x="579524" y="502126"/>
                    <a:pt x="584303" y="513874"/>
                    <a:pt x="590347" y="520700"/>
                  </a:cubicBezTo>
                  <a:cubicBezTo>
                    <a:pt x="595648" y="526687"/>
                    <a:pt x="601913" y="527413"/>
                    <a:pt x="607214" y="533400"/>
                  </a:cubicBezTo>
                  <a:cubicBezTo>
                    <a:pt x="613258" y="540226"/>
                    <a:pt x="617392" y="556641"/>
                    <a:pt x="624081" y="558800"/>
                  </a:cubicBezTo>
                  <a:cubicBezTo>
                    <a:pt x="657527" y="569593"/>
                    <a:pt x="691549" y="567267"/>
                    <a:pt x="725283" y="571500"/>
                  </a:cubicBezTo>
                  <a:cubicBezTo>
                    <a:pt x="754971" y="593853"/>
                    <a:pt x="737219" y="576774"/>
                    <a:pt x="775884" y="635000"/>
                  </a:cubicBezTo>
                  <a:cubicBezTo>
                    <a:pt x="787762" y="675245"/>
                    <a:pt x="784751" y="683553"/>
                    <a:pt x="809619" y="685800"/>
                  </a:cubicBezTo>
                  <a:cubicBezTo>
                    <a:pt x="895780" y="693585"/>
                    <a:pt x="982017" y="698500"/>
                    <a:pt x="1068247" y="698500"/>
                  </a:cubicBezTo>
                  <a:cubicBezTo>
                    <a:pt x="1137174" y="698500"/>
                    <a:pt x="1072233" y="669001"/>
                    <a:pt x="1124470" y="698500"/>
                  </a:cubicBezTo>
                  <a:cubicBezTo>
                    <a:pt x="1166866" y="666578"/>
                    <a:pt x="1114608" y="709639"/>
                    <a:pt x="1158205" y="660400"/>
                  </a:cubicBezTo>
                  <a:cubicBezTo>
                    <a:pt x="1163506" y="654413"/>
                    <a:pt x="1169449" y="651933"/>
                    <a:pt x="1175072" y="647700"/>
                  </a:cubicBezTo>
                  <a:cubicBezTo>
                    <a:pt x="1187892" y="638047"/>
                    <a:pt x="1195907" y="606005"/>
                    <a:pt x="1208806" y="596900"/>
                  </a:cubicBezTo>
                  <a:cubicBezTo>
                    <a:pt x="1226783" y="584210"/>
                    <a:pt x="1246288" y="588433"/>
                    <a:pt x="1265029" y="584200"/>
                  </a:cubicBezTo>
                  <a:cubicBezTo>
                    <a:pt x="1276823" y="581536"/>
                    <a:pt x="1287519" y="567267"/>
                    <a:pt x="1298763" y="558800"/>
                  </a:cubicBezTo>
                  <a:cubicBezTo>
                    <a:pt x="1304386" y="546100"/>
                    <a:pt x="1309015" y="530663"/>
                    <a:pt x="1315630" y="520700"/>
                  </a:cubicBezTo>
                  <a:cubicBezTo>
                    <a:pt x="1320470" y="513412"/>
                    <a:pt x="1351988" y="496994"/>
                    <a:pt x="1354987" y="495300"/>
                  </a:cubicBezTo>
                  <a:cubicBezTo>
                    <a:pt x="1361029" y="486201"/>
                    <a:pt x="1365360" y="479603"/>
                    <a:pt x="1368405" y="474920"/>
                  </a:cubicBezTo>
                  <a:lnTo>
                    <a:pt x="1373884" y="466374"/>
                  </a:lnTo>
                  <a:lnTo>
                    <a:pt x="1372523" y="468670"/>
                  </a:lnTo>
                  <a:cubicBezTo>
                    <a:pt x="1369095" y="474817"/>
                    <a:pt x="1365444" y="483490"/>
                    <a:pt x="1388721" y="457200"/>
                  </a:cubicBezTo>
                  <a:cubicBezTo>
                    <a:pt x="1394765" y="450374"/>
                    <a:pt x="1398875" y="433550"/>
                    <a:pt x="1405588" y="431800"/>
                  </a:cubicBezTo>
                  <a:cubicBezTo>
                    <a:pt x="1448449" y="420629"/>
                    <a:pt x="1491875" y="426299"/>
                    <a:pt x="1534902" y="419100"/>
                  </a:cubicBezTo>
                  <a:cubicBezTo>
                    <a:pt x="1542608" y="417811"/>
                    <a:pt x="1549732" y="408707"/>
                    <a:pt x="1557392" y="406400"/>
                  </a:cubicBezTo>
                  <a:cubicBezTo>
                    <a:pt x="1577911" y="400220"/>
                    <a:pt x="1598622" y="397933"/>
                    <a:pt x="1619238" y="393700"/>
                  </a:cubicBezTo>
                  <a:cubicBezTo>
                    <a:pt x="1626734" y="389467"/>
                    <a:pt x="1634000" y="381000"/>
                    <a:pt x="1641727" y="381000"/>
                  </a:cubicBezTo>
                  <a:cubicBezTo>
                    <a:pt x="1686639" y="381000"/>
                    <a:pt x="1700650" y="389840"/>
                    <a:pt x="1737307" y="406400"/>
                  </a:cubicBezTo>
                  <a:cubicBezTo>
                    <a:pt x="1742929" y="402167"/>
                    <a:pt x="1748873" y="399687"/>
                    <a:pt x="1754174" y="393700"/>
                  </a:cubicBezTo>
                  <a:cubicBezTo>
                    <a:pt x="1760218" y="386874"/>
                    <a:pt x="1764486" y="372002"/>
                    <a:pt x="1771041" y="368300"/>
                  </a:cubicBezTo>
                  <a:cubicBezTo>
                    <a:pt x="1794955" y="354795"/>
                    <a:pt x="1819768" y="351367"/>
                    <a:pt x="1844132" y="342900"/>
                  </a:cubicBezTo>
                  <a:cubicBezTo>
                    <a:pt x="1866621" y="347133"/>
                    <a:pt x="1889207" y="349277"/>
                    <a:pt x="1911600" y="355600"/>
                  </a:cubicBezTo>
                  <a:cubicBezTo>
                    <a:pt x="1919268" y="357765"/>
                    <a:pt x="1926440" y="365832"/>
                    <a:pt x="1934089" y="368300"/>
                  </a:cubicBezTo>
                  <a:cubicBezTo>
                    <a:pt x="1952735" y="374317"/>
                    <a:pt x="1971572" y="376767"/>
                    <a:pt x="1990313" y="381000"/>
                  </a:cubicBezTo>
                  <a:cubicBezTo>
                    <a:pt x="2049030" y="425211"/>
                    <a:pt x="1994568" y="388081"/>
                    <a:pt x="2136494" y="406400"/>
                  </a:cubicBezTo>
                  <a:cubicBezTo>
                    <a:pt x="2159025" y="409308"/>
                    <a:pt x="2181473" y="414867"/>
                    <a:pt x="2203962" y="419100"/>
                  </a:cubicBezTo>
                  <a:cubicBezTo>
                    <a:pt x="2209585" y="414867"/>
                    <a:pt x="2215382" y="411673"/>
                    <a:pt x="2220829" y="406400"/>
                  </a:cubicBezTo>
                  <a:cubicBezTo>
                    <a:pt x="2228533" y="398942"/>
                    <a:pt x="2235471" y="387647"/>
                    <a:pt x="2243319" y="381000"/>
                  </a:cubicBezTo>
                  <a:cubicBezTo>
                    <a:pt x="2250554" y="374871"/>
                    <a:pt x="2258265" y="372086"/>
                    <a:pt x="2265808" y="368300"/>
                  </a:cubicBezTo>
                  <a:cubicBezTo>
                    <a:pt x="2275137" y="363617"/>
                    <a:pt x="2284973" y="363179"/>
                    <a:pt x="2293920" y="355600"/>
                  </a:cubicBezTo>
                  <a:cubicBezTo>
                    <a:pt x="2306444" y="344991"/>
                    <a:pt x="2318904" y="311865"/>
                    <a:pt x="2327654" y="292100"/>
                  </a:cubicBezTo>
                  <a:cubicBezTo>
                    <a:pt x="2333277" y="300567"/>
                    <a:pt x="2338194" y="312141"/>
                    <a:pt x="2344521" y="317500"/>
                  </a:cubicBezTo>
                  <a:cubicBezTo>
                    <a:pt x="2353469" y="325079"/>
                    <a:pt x="2363304" y="325517"/>
                    <a:pt x="2372633" y="330200"/>
                  </a:cubicBezTo>
                  <a:cubicBezTo>
                    <a:pt x="2391171" y="339506"/>
                    <a:pt x="2397109" y="343933"/>
                    <a:pt x="2398617" y="345991"/>
                  </a:cubicBezTo>
                  <a:lnTo>
                    <a:pt x="2398579" y="347587"/>
                  </a:lnTo>
                  <a:lnTo>
                    <a:pt x="2398023" y="347569"/>
                  </a:lnTo>
                  <a:cubicBezTo>
                    <a:pt x="2397613" y="347654"/>
                    <a:pt x="2398139" y="347775"/>
                    <a:pt x="2398579" y="347616"/>
                  </a:cubicBezTo>
                  <a:lnTo>
                    <a:pt x="2398579" y="347587"/>
                  </a:lnTo>
                  <a:lnTo>
                    <a:pt x="2403079" y="347732"/>
                  </a:lnTo>
                  <a:cubicBezTo>
                    <a:pt x="2412983" y="348628"/>
                    <a:pt x="2440495" y="352661"/>
                    <a:pt x="2513192" y="368300"/>
                  </a:cubicBezTo>
                  <a:cubicBezTo>
                    <a:pt x="2521980" y="363337"/>
                    <a:pt x="2528304" y="359788"/>
                    <a:pt x="2532752" y="357304"/>
                  </a:cubicBezTo>
                  <a:lnTo>
                    <a:pt x="2537884" y="354465"/>
                  </a:lnTo>
                  <a:lnTo>
                    <a:pt x="2538062" y="354376"/>
                  </a:lnTo>
                  <a:cubicBezTo>
                    <a:pt x="2541065" y="352793"/>
                    <a:pt x="2543636" y="351311"/>
                    <a:pt x="2541061" y="352706"/>
                  </a:cubicBezTo>
                  <a:lnTo>
                    <a:pt x="2537884" y="354465"/>
                  </a:lnTo>
                  <a:lnTo>
                    <a:pt x="2533821" y="356482"/>
                  </a:lnTo>
                  <a:cubicBezTo>
                    <a:pt x="2530434" y="357970"/>
                    <a:pt x="2531375" y="356565"/>
                    <a:pt x="2552548" y="342900"/>
                  </a:cubicBezTo>
                  <a:cubicBezTo>
                    <a:pt x="2559978" y="338105"/>
                    <a:pt x="2567541" y="334433"/>
                    <a:pt x="2575038" y="330200"/>
                  </a:cubicBezTo>
                  <a:cubicBezTo>
                    <a:pt x="2586537" y="323706"/>
                    <a:pt x="2597336" y="311845"/>
                    <a:pt x="2608772" y="304800"/>
                  </a:cubicBezTo>
                  <a:cubicBezTo>
                    <a:pt x="2617991" y="299120"/>
                    <a:pt x="2627613" y="297335"/>
                    <a:pt x="2636884" y="292100"/>
                  </a:cubicBezTo>
                  <a:cubicBezTo>
                    <a:pt x="2642633" y="288853"/>
                    <a:pt x="2648052" y="283078"/>
                    <a:pt x="2653751" y="279400"/>
                  </a:cubicBezTo>
                  <a:cubicBezTo>
                    <a:pt x="2661181" y="274605"/>
                    <a:pt x="2668744" y="270933"/>
                    <a:pt x="2676240" y="266700"/>
                  </a:cubicBezTo>
                  <a:cubicBezTo>
                    <a:pt x="2681862" y="258233"/>
                    <a:pt x="2686635" y="245686"/>
                    <a:pt x="2693107" y="241300"/>
                  </a:cubicBezTo>
                  <a:cubicBezTo>
                    <a:pt x="2702545" y="234904"/>
                    <a:pt x="2779122" y="216890"/>
                    <a:pt x="2783065" y="215900"/>
                  </a:cubicBezTo>
                  <a:cubicBezTo>
                    <a:pt x="2825460" y="183978"/>
                    <a:pt x="2773203" y="227039"/>
                    <a:pt x="2816799" y="177800"/>
                  </a:cubicBezTo>
                  <a:cubicBezTo>
                    <a:pt x="2822100" y="171813"/>
                    <a:pt x="2828365" y="171087"/>
                    <a:pt x="2833666" y="165100"/>
                  </a:cubicBezTo>
                  <a:cubicBezTo>
                    <a:pt x="2839710" y="158274"/>
                    <a:pt x="2843833" y="141674"/>
                    <a:pt x="2850533" y="139700"/>
                  </a:cubicBezTo>
                  <a:cubicBezTo>
                    <a:pt x="3023607" y="88707"/>
                    <a:pt x="2998588" y="63500"/>
                    <a:pt x="3036071" y="50800"/>
                  </a:cubicBezTo>
                  <a:lnTo>
                    <a:pt x="3036071" y="1752600"/>
                  </a:lnTo>
                  <a:lnTo>
                    <a:pt x="0" y="1752600"/>
                  </a:lnTo>
                  <a:lnTo>
                    <a:pt x="0" y="8941"/>
                  </a:lnTo>
                  <a:close/>
                </a:path>
              </a:pathLst>
            </a:custGeom>
            <a:effectLst/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xmlns="" id="{C4BA4A4E-0F9B-4D2B-AC0A-4644D3B56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4131" y="5811915"/>
              <a:ext cx="2212620" cy="2212620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F1ABE87-B96E-464C-83AE-4CD05D95BC2A}"/>
              </a:ext>
            </a:extLst>
          </p:cNvPr>
          <p:cNvGrpSpPr/>
          <p:nvPr/>
        </p:nvGrpSpPr>
        <p:grpSpPr>
          <a:xfrm>
            <a:off x="8083270" y="4368088"/>
            <a:ext cx="2139520" cy="2143817"/>
            <a:chOff x="8146664" y="1956381"/>
            <a:chExt cx="3036071" cy="304216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xmlns="" id="{0E723858-7D64-4189-A69D-C713AB0AF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664" y="1956381"/>
              <a:ext cx="3036071" cy="3042168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xmlns="" id="{1EAA34FF-F0BC-4B33-A5D1-9FF1933AF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69715" y="2282482"/>
              <a:ext cx="2389968" cy="2389967"/>
            </a:xfrm>
            <a:custGeom>
              <a:avLst/>
              <a:gdLst>
                <a:gd name="connsiteX0" fmla="*/ 323334 w 2389968"/>
                <a:gd name="connsiteY0" fmla="*/ 1956 h 2389967"/>
                <a:gd name="connsiteX1" fmla="*/ 333655 w 2389968"/>
                <a:gd name="connsiteY1" fmla="*/ 2919 h 2389967"/>
                <a:gd name="connsiteX2" fmla="*/ 337655 w 2389968"/>
                <a:gd name="connsiteY2" fmla="*/ 3526 h 2389967"/>
                <a:gd name="connsiteX3" fmla="*/ 333268 w 2389968"/>
                <a:gd name="connsiteY3" fmla="*/ 3147 h 2389967"/>
                <a:gd name="connsiteX4" fmla="*/ 323334 w 2389968"/>
                <a:gd name="connsiteY4" fmla="*/ 1956 h 2389967"/>
                <a:gd name="connsiteX5" fmla="*/ 1748345 w 2389968"/>
                <a:gd name="connsiteY5" fmla="*/ 0 h 2389967"/>
                <a:gd name="connsiteX6" fmla="*/ 1880508 w 2389968"/>
                <a:gd name="connsiteY6" fmla="*/ 8597 h 2389967"/>
                <a:gd name="connsiteX7" fmla="*/ 1900088 w 2389968"/>
                <a:gd name="connsiteY7" fmla="*/ 12896 h 2389967"/>
                <a:gd name="connsiteX8" fmla="*/ 1978406 w 2389968"/>
                <a:gd name="connsiteY8" fmla="*/ 17194 h 2389967"/>
                <a:gd name="connsiteX9" fmla="*/ 2174203 w 2389968"/>
                <a:gd name="connsiteY9" fmla="*/ 12896 h 2389967"/>
                <a:gd name="connsiteX10" fmla="*/ 2223152 w 2389968"/>
                <a:gd name="connsiteY10" fmla="*/ 17194 h 2389967"/>
                <a:gd name="connsiteX11" fmla="*/ 2350419 w 2389968"/>
                <a:gd name="connsiteY11" fmla="*/ 21493 h 2389967"/>
                <a:gd name="connsiteX12" fmla="*/ 2365104 w 2389968"/>
                <a:gd name="connsiteY12" fmla="*/ 34388 h 2389967"/>
                <a:gd name="connsiteX13" fmla="*/ 2379789 w 2389968"/>
                <a:gd name="connsiteY13" fmla="*/ 77373 h 2389967"/>
                <a:gd name="connsiteX14" fmla="*/ 2384683 w 2389968"/>
                <a:gd name="connsiteY14" fmla="*/ 124657 h 2389967"/>
                <a:gd name="connsiteX15" fmla="*/ 2389579 w 2389968"/>
                <a:gd name="connsiteY15" fmla="*/ 150448 h 2389967"/>
                <a:gd name="connsiteX16" fmla="*/ 2384683 w 2389968"/>
                <a:gd name="connsiteY16" fmla="*/ 240716 h 2389967"/>
                <a:gd name="connsiteX17" fmla="*/ 2374893 w 2389968"/>
                <a:gd name="connsiteY17" fmla="*/ 257910 h 2389967"/>
                <a:gd name="connsiteX18" fmla="*/ 2379789 w 2389968"/>
                <a:gd name="connsiteY18" fmla="*/ 343880 h 2389967"/>
                <a:gd name="connsiteX19" fmla="*/ 2384683 w 2389968"/>
                <a:gd name="connsiteY19" fmla="*/ 356776 h 2389967"/>
                <a:gd name="connsiteX20" fmla="*/ 2374893 w 2389968"/>
                <a:gd name="connsiteY20" fmla="*/ 408358 h 2389967"/>
                <a:gd name="connsiteX21" fmla="*/ 2365104 w 2389968"/>
                <a:gd name="connsiteY21" fmla="*/ 421253 h 2389967"/>
                <a:gd name="connsiteX22" fmla="*/ 2360209 w 2389968"/>
                <a:gd name="connsiteY22" fmla="*/ 434149 h 2389967"/>
                <a:gd name="connsiteX23" fmla="*/ 2350419 w 2389968"/>
                <a:gd name="connsiteY23" fmla="*/ 447044 h 2389967"/>
                <a:gd name="connsiteX24" fmla="*/ 2365104 w 2389968"/>
                <a:gd name="connsiteY24" fmla="*/ 477134 h 2389967"/>
                <a:gd name="connsiteX25" fmla="*/ 2369999 w 2389968"/>
                <a:gd name="connsiteY25" fmla="*/ 490029 h 2389967"/>
                <a:gd name="connsiteX26" fmla="*/ 2365104 w 2389968"/>
                <a:gd name="connsiteY26" fmla="*/ 515820 h 2389967"/>
                <a:gd name="connsiteX27" fmla="*/ 2335734 w 2389968"/>
                <a:gd name="connsiteY27" fmla="*/ 533014 h 2389967"/>
                <a:gd name="connsiteX28" fmla="*/ 2345524 w 2389968"/>
                <a:gd name="connsiteY28" fmla="*/ 571701 h 2389967"/>
                <a:gd name="connsiteX29" fmla="*/ 2355314 w 2389968"/>
                <a:gd name="connsiteY29" fmla="*/ 588895 h 2389967"/>
                <a:gd name="connsiteX30" fmla="*/ 2365104 w 2389968"/>
                <a:gd name="connsiteY30" fmla="*/ 610387 h 2389967"/>
                <a:gd name="connsiteX31" fmla="*/ 2369999 w 2389968"/>
                <a:gd name="connsiteY31" fmla="*/ 623283 h 2389967"/>
                <a:gd name="connsiteX32" fmla="*/ 2379789 w 2389968"/>
                <a:gd name="connsiteY32" fmla="*/ 636178 h 2389967"/>
                <a:gd name="connsiteX33" fmla="*/ 2384683 w 2389968"/>
                <a:gd name="connsiteY33" fmla="*/ 653372 h 2389967"/>
                <a:gd name="connsiteX34" fmla="*/ 2355314 w 2389968"/>
                <a:gd name="connsiteY34" fmla="*/ 700656 h 2389967"/>
                <a:gd name="connsiteX35" fmla="*/ 2345524 w 2389968"/>
                <a:gd name="connsiteY35" fmla="*/ 765133 h 2389967"/>
                <a:gd name="connsiteX36" fmla="*/ 2330840 w 2389968"/>
                <a:gd name="connsiteY36" fmla="*/ 790924 h 2389967"/>
                <a:gd name="connsiteX37" fmla="*/ 2316154 w 2389968"/>
                <a:gd name="connsiteY37" fmla="*/ 795223 h 2389967"/>
                <a:gd name="connsiteX38" fmla="*/ 2281891 w 2389968"/>
                <a:gd name="connsiteY38" fmla="*/ 799521 h 2389967"/>
                <a:gd name="connsiteX39" fmla="*/ 2267205 w 2389968"/>
                <a:gd name="connsiteY39" fmla="*/ 812417 h 2389967"/>
                <a:gd name="connsiteX40" fmla="*/ 2311260 w 2389968"/>
                <a:gd name="connsiteY40" fmla="*/ 855402 h 2389967"/>
                <a:gd name="connsiteX41" fmla="*/ 2301470 w 2389968"/>
                <a:gd name="connsiteY41" fmla="*/ 868298 h 2389967"/>
                <a:gd name="connsiteX42" fmla="*/ 2330840 w 2389968"/>
                <a:gd name="connsiteY42" fmla="*/ 924178 h 2389967"/>
                <a:gd name="connsiteX43" fmla="*/ 2365104 w 2389968"/>
                <a:gd name="connsiteY43" fmla="*/ 962865 h 2389967"/>
                <a:gd name="connsiteX44" fmla="*/ 2374893 w 2389968"/>
                <a:gd name="connsiteY44" fmla="*/ 1014447 h 2389967"/>
                <a:gd name="connsiteX45" fmla="*/ 2374893 w 2389968"/>
                <a:gd name="connsiteY45" fmla="*/ 1160596 h 2389967"/>
                <a:gd name="connsiteX46" fmla="*/ 2355314 w 2389968"/>
                <a:gd name="connsiteY46" fmla="*/ 1225074 h 2389967"/>
                <a:gd name="connsiteX47" fmla="*/ 2360209 w 2389968"/>
                <a:gd name="connsiteY47" fmla="*/ 1250865 h 2389967"/>
                <a:gd name="connsiteX48" fmla="*/ 2365104 w 2389968"/>
                <a:gd name="connsiteY48" fmla="*/ 1263760 h 2389967"/>
                <a:gd name="connsiteX49" fmla="*/ 2369999 w 2389968"/>
                <a:gd name="connsiteY49" fmla="*/ 1280954 h 2389967"/>
                <a:gd name="connsiteX50" fmla="*/ 2365104 w 2389968"/>
                <a:gd name="connsiteY50" fmla="*/ 1328238 h 2389967"/>
                <a:gd name="connsiteX51" fmla="*/ 2340629 w 2389968"/>
                <a:gd name="connsiteY51" fmla="*/ 1332536 h 2389967"/>
                <a:gd name="connsiteX52" fmla="*/ 2321050 w 2389968"/>
                <a:gd name="connsiteY52" fmla="*/ 1341133 h 2389967"/>
                <a:gd name="connsiteX53" fmla="*/ 2306365 w 2389968"/>
                <a:gd name="connsiteY53" fmla="*/ 1345432 h 2389967"/>
                <a:gd name="connsiteX54" fmla="*/ 2296575 w 2389968"/>
                <a:gd name="connsiteY54" fmla="*/ 1366924 h 2389967"/>
                <a:gd name="connsiteX55" fmla="*/ 2306365 w 2389968"/>
                <a:gd name="connsiteY55" fmla="*/ 1384118 h 2389967"/>
                <a:gd name="connsiteX56" fmla="*/ 2311415 w 2389968"/>
                <a:gd name="connsiteY56" fmla="*/ 1394846 h 2389967"/>
                <a:gd name="connsiteX57" fmla="*/ 2312133 w 2389968"/>
                <a:gd name="connsiteY57" fmla="*/ 1396720 h 2389967"/>
                <a:gd name="connsiteX58" fmla="*/ 2310122 w 2389968"/>
                <a:gd name="connsiteY58" fmla="*/ 1393996 h 2389967"/>
                <a:gd name="connsiteX59" fmla="*/ 2312994 w 2389968"/>
                <a:gd name="connsiteY59" fmla="*/ 1398964 h 2389967"/>
                <a:gd name="connsiteX60" fmla="*/ 2312133 w 2389968"/>
                <a:gd name="connsiteY60" fmla="*/ 1396720 h 2389967"/>
                <a:gd name="connsiteX61" fmla="*/ 2313492 w 2389968"/>
                <a:gd name="connsiteY61" fmla="*/ 1398559 h 2389967"/>
                <a:gd name="connsiteX62" fmla="*/ 2321050 w 2389968"/>
                <a:gd name="connsiteY62" fmla="*/ 1409909 h 2389967"/>
                <a:gd name="connsiteX63" fmla="*/ 2330840 w 2389968"/>
                <a:gd name="connsiteY63" fmla="*/ 1427103 h 2389967"/>
                <a:gd name="connsiteX64" fmla="*/ 2335734 w 2389968"/>
                <a:gd name="connsiteY64" fmla="*/ 1439999 h 2389967"/>
                <a:gd name="connsiteX65" fmla="*/ 2345524 w 2389968"/>
                <a:gd name="connsiteY65" fmla="*/ 1452894 h 2389967"/>
                <a:gd name="connsiteX66" fmla="*/ 2350419 w 2389968"/>
                <a:gd name="connsiteY66" fmla="*/ 1465790 h 2389967"/>
                <a:gd name="connsiteX67" fmla="*/ 2365104 w 2389968"/>
                <a:gd name="connsiteY67" fmla="*/ 1478685 h 2389967"/>
                <a:gd name="connsiteX68" fmla="*/ 2369999 w 2389968"/>
                <a:gd name="connsiteY68" fmla="*/ 1551760 h 2389967"/>
                <a:gd name="connsiteX69" fmla="*/ 2379789 w 2389968"/>
                <a:gd name="connsiteY69" fmla="*/ 1577551 h 2389967"/>
                <a:gd name="connsiteX70" fmla="*/ 2374893 w 2389968"/>
                <a:gd name="connsiteY70" fmla="*/ 1642028 h 2389967"/>
                <a:gd name="connsiteX71" fmla="*/ 2365104 w 2389968"/>
                <a:gd name="connsiteY71" fmla="*/ 1667819 h 2389967"/>
                <a:gd name="connsiteX72" fmla="*/ 2369999 w 2389968"/>
                <a:gd name="connsiteY72" fmla="*/ 1710804 h 2389967"/>
                <a:gd name="connsiteX73" fmla="*/ 2379789 w 2389968"/>
                <a:gd name="connsiteY73" fmla="*/ 1736595 h 2389967"/>
                <a:gd name="connsiteX74" fmla="*/ 2374893 w 2389968"/>
                <a:gd name="connsiteY74" fmla="*/ 1822565 h 2389967"/>
                <a:gd name="connsiteX75" fmla="*/ 2365104 w 2389968"/>
                <a:gd name="connsiteY75" fmla="*/ 1835461 h 2389967"/>
                <a:gd name="connsiteX76" fmla="*/ 2389579 w 2389968"/>
                <a:gd name="connsiteY76" fmla="*/ 1947222 h 2389967"/>
                <a:gd name="connsiteX77" fmla="*/ 2379789 w 2389968"/>
                <a:gd name="connsiteY77" fmla="*/ 2097669 h 2389967"/>
                <a:gd name="connsiteX78" fmla="*/ 2374893 w 2389968"/>
                <a:gd name="connsiteY78" fmla="*/ 2110565 h 2389967"/>
                <a:gd name="connsiteX79" fmla="*/ 2360209 w 2389968"/>
                <a:gd name="connsiteY79" fmla="*/ 2140654 h 2389967"/>
                <a:gd name="connsiteX80" fmla="*/ 2365104 w 2389968"/>
                <a:gd name="connsiteY80" fmla="*/ 2192236 h 2389967"/>
                <a:gd name="connsiteX81" fmla="*/ 2374893 w 2389968"/>
                <a:gd name="connsiteY81" fmla="*/ 2278206 h 2389967"/>
                <a:gd name="connsiteX82" fmla="*/ 2306365 w 2389968"/>
                <a:gd name="connsiteY82" fmla="*/ 2325490 h 2389967"/>
                <a:gd name="connsiteX83" fmla="*/ 2296575 w 2389968"/>
                <a:gd name="connsiteY83" fmla="*/ 2312594 h 2389967"/>
                <a:gd name="connsiteX84" fmla="*/ 2286785 w 2389968"/>
                <a:gd name="connsiteY84" fmla="*/ 2325490 h 2389967"/>
                <a:gd name="connsiteX85" fmla="*/ 2223152 w 2389968"/>
                <a:gd name="connsiteY85" fmla="*/ 2346982 h 2389967"/>
                <a:gd name="connsiteX86" fmla="*/ 2193782 w 2389968"/>
                <a:gd name="connsiteY86" fmla="*/ 2351281 h 2389967"/>
                <a:gd name="connsiteX87" fmla="*/ 2179097 w 2389968"/>
                <a:gd name="connsiteY87" fmla="*/ 2355579 h 2389967"/>
                <a:gd name="connsiteX88" fmla="*/ 2135043 w 2389968"/>
                <a:gd name="connsiteY88" fmla="*/ 2364176 h 2389967"/>
                <a:gd name="connsiteX89" fmla="*/ 2076304 w 2389968"/>
                <a:gd name="connsiteY89" fmla="*/ 2359878 h 2389967"/>
                <a:gd name="connsiteX90" fmla="*/ 1993090 w 2389968"/>
                <a:gd name="connsiteY90" fmla="*/ 2368475 h 2389967"/>
                <a:gd name="connsiteX91" fmla="*/ 1973511 w 2389968"/>
                <a:gd name="connsiteY91" fmla="*/ 2372773 h 2389967"/>
                <a:gd name="connsiteX92" fmla="*/ 1821769 w 2389968"/>
                <a:gd name="connsiteY92" fmla="*/ 2377072 h 2389967"/>
                <a:gd name="connsiteX93" fmla="*/ 1635762 w 2389968"/>
                <a:gd name="connsiteY93" fmla="*/ 2368475 h 2389967"/>
                <a:gd name="connsiteX94" fmla="*/ 1621077 w 2389968"/>
                <a:gd name="connsiteY94" fmla="*/ 2364176 h 2389967"/>
                <a:gd name="connsiteX95" fmla="*/ 1596603 w 2389968"/>
                <a:gd name="connsiteY95" fmla="*/ 2368475 h 2389967"/>
                <a:gd name="connsiteX96" fmla="*/ 1581918 w 2389968"/>
                <a:gd name="connsiteY96" fmla="*/ 2377072 h 2389967"/>
                <a:gd name="connsiteX97" fmla="*/ 1542759 w 2389968"/>
                <a:gd name="connsiteY97" fmla="*/ 2381370 h 2389967"/>
                <a:gd name="connsiteX98" fmla="*/ 1484020 w 2389968"/>
                <a:gd name="connsiteY98" fmla="*/ 2377072 h 2389967"/>
                <a:gd name="connsiteX99" fmla="*/ 1454650 w 2389968"/>
                <a:gd name="connsiteY99" fmla="*/ 2368475 h 2389967"/>
                <a:gd name="connsiteX100" fmla="*/ 1395911 w 2389968"/>
                <a:gd name="connsiteY100" fmla="*/ 2372773 h 2389967"/>
                <a:gd name="connsiteX101" fmla="*/ 1381227 w 2389968"/>
                <a:gd name="connsiteY101" fmla="*/ 2377072 h 2389967"/>
                <a:gd name="connsiteX102" fmla="*/ 1346962 w 2389968"/>
                <a:gd name="connsiteY102" fmla="*/ 2381370 h 2389967"/>
                <a:gd name="connsiteX103" fmla="*/ 1160956 w 2389968"/>
                <a:gd name="connsiteY103" fmla="*/ 2377072 h 2389967"/>
                <a:gd name="connsiteX104" fmla="*/ 984739 w 2389968"/>
                <a:gd name="connsiteY104" fmla="*/ 2377072 h 2389967"/>
                <a:gd name="connsiteX105" fmla="*/ 979845 w 2389968"/>
                <a:gd name="connsiteY105" fmla="*/ 2364176 h 2389967"/>
                <a:gd name="connsiteX106" fmla="*/ 974949 w 2389968"/>
                <a:gd name="connsiteY106" fmla="*/ 2346982 h 2389967"/>
                <a:gd name="connsiteX107" fmla="*/ 955369 w 2389968"/>
                <a:gd name="connsiteY107" fmla="*/ 2359878 h 2389967"/>
                <a:gd name="connsiteX108" fmla="*/ 940685 w 2389968"/>
                <a:gd name="connsiteY108" fmla="*/ 2368475 h 2389967"/>
                <a:gd name="connsiteX109" fmla="*/ 896631 w 2389968"/>
                <a:gd name="connsiteY109" fmla="*/ 2377072 h 2389967"/>
                <a:gd name="connsiteX110" fmla="*/ 710624 w 2389968"/>
                <a:gd name="connsiteY110" fmla="*/ 2372773 h 2389967"/>
                <a:gd name="connsiteX111" fmla="*/ 686150 w 2389968"/>
                <a:gd name="connsiteY111" fmla="*/ 2364176 h 2389967"/>
                <a:gd name="connsiteX112" fmla="*/ 666570 w 2389968"/>
                <a:gd name="connsiteY112" fmla="*/ 2359878 h 2389967"/>
                <a:gd name="connsiteX113" fmla="*/ 651885 w 2389968"/>
                <a:gd name="connsiteY113" fmla="*/ 2355579 h 2389967"/>
                <a:gd name="connsiteX114" fmla="*/ 602936 w 2389968"/>
                <a:gd name="connsiteY114" fmla="*/ 2359878 h 2389967"/>
                <a:gd name="connsiteX115" fmla="*/ 588252 w 2389968"/>
                <a:gd name="connsiteY115" fmla="*/ 2368475 h 2389967"/>
                <a:gd name="connsiteX116" fmla="*/ 558882 w 2389968"/>
                <a:gd name="connsiteY116" fmla="*/ 2377072 h 2389967"/>
                <a:gd name="connsiteX117" fmla="*/ 524617 w 2389968"/>
                <a:gd name="connsiteY117" fmla="*/ 2389967 h 2389967"/>
                <a:gd name="connsiteX118" fmla="*/ 495248 w 2389968"/>
                <a:gd name="connsiteY118" fmla="*/ 2385669 h 2389967"/>
                <a:gd name="connsiteX119" fmla="*/ 490354 w 2389968"/>
                <a:gd name="connsiteY119" fmla="*/ 2368475 h 2389967"/>
                <a:gd name="connsiteX120" fmla="*/ 343506 w 2389968"/>
                <a:gd name="connsiteY120" fmla="*/ 2364176 h 2389967"/>
                <a:gd name="connsiteX121" fmla="*/ 314137 w 2389968"/>
                <a:gd name="connsiteY121" fmla="*/ 2359878 h 2389967"/>
                <a:gd name="connsiteX122" fmla="*/ 294557 w 2389968"/>
                <a:gd name="connsiteY122" fmla="*/ 2355579 h 2389967"/>
                <a:gd name="connsiteX123" fmla="*/ 240713 w 2389968"/>
                <a:gd name="connsiteY123" fmla="*/ 2359878 h 2389967"/>
                <a:gd name="connsiteX124" fmla="*/ 221133 w 2389968"/>
                <a:gd name="connsiteY124" fmla="*/ 2368475 h 2389967"/>
                <a:gd name="connsiteX125" fmla="*/ 216239 w 2389968"/>
                <a:gd name="connsiteY125" fmla="*/ 2355579 h 2389967"/>
                <a:gd name="connsiteX126" fmla="*/ 211343 w 2389968"/>
                <a:gd name="connsiteY126" fmla="*/ 2334087 h 2389967"/>
                <a:gd name="connsiteX127" fmla="*/ 133025 w 2389968"/>
                <a:gd name="connsiteY127" fmla="*/ 2329788 h 2389967"/>
                <a:gd name="connsiteX128" fmla="*/ 88971 w 2389968"/>
                <a:gd name="connsiteY128" fmla="*/ 2308296 h 2389967"/>
                <a:gd name="connsiteX129" fmla="*/ 74286 w 2389968"/>
                <a:gd name="connsiteY129" fmla="*/ 2303997 h 2389967"/>
                <a:gd name="connsiteX130" fmla="*/ 69391 w 2389968"/>
                <a:gd name="connsiteY130" fmla="*/ 2291102 h 2389967"/>
                <a:gd name="connsiteX131" fmla="*/ 79181 w 2389968"/>
                <a:gd name="connsiteY131" fmla="*/ 2213729 h 2389967"/>
                <a:gd name="connsiteX132" fmla="*/ 59601 w 2389968"/>
                <a:gd name="connsiteY132" fmla="*/ 2196535 h 2389967"/>
                <a:gd name="connsiteX133" fmla="*/ 49812 w 2389968"/>
                <a:gd name="connsiteY133" fmla="*/ 2183639 h 2389967"/>
                <a:gd name="connsiteX134" fmla="*/ 54706 w 2389968"/>
                <a:gd name="connsiteY134" fmla="*/ 2149251 h 2389967"/>
                <a:gd name="connsiteX135" fmla="*/ 49812 w 2389968"/>
                <a:gd name="connsiteY135" fmla="*/ 2097669 h 2389967"/>
                <a:gd name="connsiteX136" fmla="*/ 40022 w 2389968"/>
                <a:gd name="connsiteY136" fmla="*/ 2067580 h 2389967"/>
                <a:gd name="connsiteX137" fmla="*/ 44916 w 2389968"/>
                <a:gd name="connsiteY137" fmla="*/ 1955819 h 2389967"/>
                <a:gd name="connsiteX138" fmla="*/ 54706 w 2389968"/>
                <a:gd name="connsiteY138" fmla="*/ 1938625 h 2389967"/>
                <a:gd name="connsiteX139" fmla="*/ 59601 w 2389968"/>
                <a:gd name="connsiteY139" fmla="*/ 1882744 h 2389967"/>
                <a:gd name="connsiteX140" fmla="*/ 74286 w 2389968"/>
                <a:gd name="connsiteY140" fmla="*/ 1852655 h 2389967"/>
                <a:gd name="connsiteX141" fmla="*/ 84076 w 2389968"/>
                <a:gd name="connsiteY141" fmla="*/ 1822565 h 2389967"/>
                <a:gd name="connsiteX142" fmla="*/ 93865 w 2389968"/>
                <a:gd name="connsiteY142" fmla="*/ 1809670 h 2389967"/>
                <a:gd name="connsiteX143" fmla="*/ 84076 w 2389968"/>
                <a:gd name="connsiteY143" fmla="*/ 1775282 h 2389967"/>
                <a:gd name="connsiteX144" fmla="*/ 69391 w 2389968"/>
                <a:gd name="connsiteY144" fmla="*/ 1762386 h 2389967"/>
                <a:gd name="connsiteX145" fmla="*/ 59601 w 2389968"/>
                <a:gd name="connsiteY145" fmla="*/ 1629133 h 2389967"/>
                <a:gd name="connsiteX146" fmla="*/ 64496 w 2389968"/>
                <a:gd name="connsiteY146" fmla="*/ 1551760 h 2389967"/>
                <a:gd name="connsiteX147" fmla="*/ 44916 w 2389968"/>
                <a:gd name="connsiteY147" fmla="*/ 1504476 h 2389967"/>
                <a:gd name="connsiteX148" fmla="*/ 35126 w 2389968"/>
                <a:gd name="connsiteY148" fmla="*/ 1397014 h 2389967"/>
                <a:gd name="connsiteX149" fmla="*/ 40022 w 2389968"/>
                <a:gd name="connsiteY149" fmla="*/ 1375521 h 2389967"/>
                <a:gd name="connsiteX150" fmla="*/ 49812 w 2389968"/>
                <a:gd name="connsiteY150" fmla="*/ 1362626 h 2389967"/>
                <a:gd name="connsiteX151" fmla="*/ 30232 w 2389968"/>
                <a:gd name="connsiteY151" fmla="*/ 1332536 h 2389967"/>
                <a:gd name="connsiteX152" fmla="*/ 15547 w 2389968"/>
                <a:gd name="connsiteY152" fmla="*/ 1323939 h 2389967"/>
                <a:gd name="connsiteX153" fmla="*/ 15547 w 2389968"/>
                <a:gd name="connsiteY153" fmla="*/ 1242268 h 2389967"/>
                <a:gd name="connsiteX154" fmla="*/ 30232 w 2389968"/>
                <a:gd name="connsiteY154" fmla="*/ 1229372 h 2389967"/>
                <a:gd name="connsiteX155" fmla="*/ 49812 w 2389968"/>
                <a:gd name="connsiteY155" fmla="*/ 1203581 h 2389967"/>
                <a:gd name="connsiteX156" fmla="*/ 59601 w 2389968"/>
                <a:gd name="connsiteY156" fmla="*/ 1177790 h 2389967"/>
                <a:gd name="connsiteX157" fmla="*/ 54706 w 2389968"/>
                <a:gd name="connsiteY157" fmla="*/ 1126208 h 2389967"/>
                <a:gd name="connsiteX158" fmla="*/ 44916 w 2389968"/>
                <a:gd name="connsiteY158" fmla="*/ 1066029 h 2389967"/>
                <a:gd name="connsiteX159" fmla="*/ 40022 w 2389968"/>
                <a:gd name="connsiteY159" fmla="*/ 1044537 h 2389967"/>
                <a:gd name="connsiteX160" fmla="*/ 35126 w 2389968"/>
                <a:gd name="connsiteY160" fmla="*/ 971462 h 2389967"/>
                <a:gd name="connsiteX161" fmla="*/ 25337 w 2389968"/>
                <a:gd name="connsiteY161" fmla="*/ 958567 h 2389967"/>
                <a:gd name="connsiteX162" fmla="*/ 35126 w 2389968"/>
                <a:gd name="connsiteY162" fmla="*/ 911283 h 2389967"/>
                <a:gd name="connsiteX163" fmla="*/ 40022 w 2389968"/>
                <a:gd name="connsiteY163" fmla="*/ 876895 h 2389967"/>
                <a:gd name="connsiteX164" fmla="*/ 49812 w 2389968"/>
                <a:gd name="connsiteY164" fmla="*/ 863999 h 2389967"/>
                <a:gd name="connsiteX165" fmla="*/ 40022 w 2389968"/>
                <a:gd name="connsiteY165" fmla="*/ 833910 h 2389967"/>
                <a:gd name="connsiteX166" fmla="*/ 25337 w 2389968"/>
                <a:gd name="connsiteY166" fmla="*/ 799521 h 2389967"/>
                <a:gd name="connsiteX167" fmla="*/ 20442 w 2389968"/>
                <a:gd name="connsiteY167" fmla="*/ 782327 h 2389967"/>
                <a:gd name="connsiteX168" fmla="*/ 10652 w 2389968"/>
                <a:gd name="connsiteY168" fmla="*/ 769432 h 2389967"/>
                <a:gd name="connsiteX169" fmla="*/ 5757 w 2389968"/>
                <a:gd name="connsiteY169" fmla="*/ 756536 h 2389967"/>
                <a:gd name="connsiteX170" fmla="*/ 10652 w 2389968"/>
                <a:gd name="connsiteY170" fmla="*/ 713551 h 2389967"/>
                <a:gd name="connsiteX171" fmla="*/ 15547 w 2389968"/>
                <a:gd name="connsiteY171" fmla="*/ 700656 h 2389967"/>
                <a:gd name="connsiteX172" fmla="*/ 25337 w 2389968"/>
                <a:gd name="connsiteY172" fmla="*/ 666268 h 2389967"/>
                <a:gd name="connsiteX173" fmla="*/ 35126 w 2389968"/>
                <a:gd name="connsiteY173" fmla="*/ 477134 h 2389967"/>
                <a:gd name="connsiteX174" fmla="*/ 44916 w 2389968"/>
                <a:gd name="connsiteY174" fmla="*/ 464238 h 2389967"/>
                <a:gd name="connsiteX175" fmla="*/ 54706 w 2389968"/>
                <a:gd name="connsiteY175" fmla="*/ 447044 h 2389967"/>
                <a:gd name="connsiteX176" fmla="*/ 49812 w 2389968"/>
                <a:gd name="connsiteY176" fmla="*/ 408358 h 2389967"/>
                <a:gd name="connsiteX177" fmla="*/ 30232 w 2389968"/>
                <a:gd name="connsiteY177" fmla="*/ 382567 h 2389967"/>
                <a:gd name="connsiteX178" fmla="*/ 35126 w 2389968"/>
                <a:gd name="connsiteY178" fmla="*/ 335283 h 2389967"/>
                <a:gd name="connsiteX179" fmla="*/ 44916 w 2389968"/>
                <a:gd name="connsiteY179" fmla="*/ 305194 h 2389967"/>
                <a:gd name="connsiteX180" fmla="*/ 49812 w 2389968"/>
                <a:gd name="connsiteY180" fmla="*/ 288000 h 2389967"/>
                <a:gd name="connsiteX181" fmla="*/ 40022 w 2389968"/>
                <a:gd name="connsiteY181" fmla="*/ 120358 h 2389967"/>
                <a:gd name="connsiteX182" fmla="*/ 35126 w 2389968"/>
                <a:gd name="connsiteY182" fmla="*/ 107463 h 2389967"/>
                <a:gd name="connsiteX183" fmla="*/ 44916 w 2389968"/>
                <a:gd name="connsiteY183" fmla="*/ 81672 h 2389967"/>
                <a:gd name="connsiteX184" fmla="*/ 59601 w 2389968"/>
                <a:gd name="connsiteY184" fmla="*/ 55881 h 2389967"/>
                <a:gd name="connsiteX185" fmla="*/ 69391 w 2389968"/>
                <a:gd name="connsiteY185" fmla="*/ 17194 h 2389967"/>
                <a:gd name="connsiteX186" fmla="*/ 304347 w 2389968"/>
                <a:gd name="connsiteY186" fmla="*/ 12896 h 2389967"/>
                <a:gd name="connsiteX187" fmla="*/ 346431 w 2389968"/>
                <a:gd name="connsiteY187" fmla="*/ 4860 h 2389967"/>
                <a:gd name="connsiteX188" fmla="*/ 337655 w 2389968"/>
                <a:gd name="connsiteY188" fmla="*/ 3526 h 2389967"/>
                <a:gd name="connsiteX189" fmla="*/ 348114 w 2389968"/>
                <a:gd name="connsiteY189" fmla="*/ 4430 h 2389967"/>
                <a:gd name="connsiteX190" fmla="*/ 402245 w 2389968"/>
                <a:gd name="connsiteY190" fmla="*/ 8597 h 2389967"/>
                <a:gd name="connsiteX191" fmla="*/ 426719 w 2389968"/>
                <a:gd name="connsiteY191" fmla="*/ 12896 h 2389967"/>
                <a:gd name="connsiteX192" fmla="*/ 456089 w 2389968"/>
                <a:gd name="connsiteY192" fmla="*/ 21493 h 2389967"/>
                <a:gd name="connsiteX193" fmla="*/ 568672 w 2389968"/>
                <a:gd name="connsiteY193" fmla="*/ 17194 h 2389967"/>
                <a:gd name="connsiteX194" fmla="*/ 656780 w 2389968"/>
                <a:gd name="connsiteY194" fmla="*/ 25791 h 2389967"/>
                <a:gd name="connsiteX195" fmla="*/ 764469 w 2389968"/>
                <a:gd name="connsiteY195" fmla="*/ 21493 h 2389967"/>
                <a:gd name="connsiteX196" fmla="*/ 842787 w 2389968"/>
                <a:gd name="connsiteY196" fmla="*/ 12896 h 2389967"/>
                <a:gd name="connsiteX197" fmla="*/ 877051 w 2389968"/>
                <a:gd name="connsiteY197" fmla="*/ 4299 h 2389967"/>
                <a:gd name="connsiteX198" fmla="*/ 984739 w 2389968"/>
                <a:gd name="connsiteY198" fmla="*/ 8597 h 2389967"/>
                <a:gd name="connsiteX199" fmla="*/ 1332278 w 2389968"/>
                <a:gd name="connsiteY199" fmla="*/ 17194 h 2389967"/>
                <a:gd name="connsiteX200" fmla="*/ 1479125 w 2389968"/>
                <a:gd name="connsiteY200" fmla="*/ 25791 h 2389967"/>
                <a:gd name="connsiteX201" fmla="*/ 1493810 w 2389968"/>
                <a:gd name="connsiteY201" fmla="*/ 30090 h 2389967"/>
                <a:gd name="connsiteX202" fmla="*/ 1508495 w 2389968"/>
                <a:gd name="connsiteY202" fmla="*/ 17194 h 2389967"/>
                <a:gd name="connsiteX203" fmla="*/ 1586813 w 2389968"/>
                <a:gd name="connsiteY203" fmla="*/ 12896 h 2389967"/>
                <a:gd name="connsiteX204" fmla="*/ 1660237 w 2389968"/>
                <a:gd name="connsiteY204" fmla="*/ 17194 h 2389967"/>
                <a:gd name="connsiteX205" fmla="*/ 1674922 w 2389968"/>
                <a:gd name="connsiteY205" fmla="*/ 21493 h 2389967"/>
                <a:gd name="connsiteX206" fmla="*/ 1689606 w 2389968"/>
                <a:gd name="connsiteY206" fmla="*/ 12896 h 2389967"/>
                <a:gd name="connsiteX207" fmla="*/ 1733661 w 2389968"/>
                <a:gd name="connsiteY207" fmla="*/ 4299 h 2389967"/>
                <a:gd name="connsiteX208" fmla="*/ 1748345 w 2389968"/>
                <a:gd name="connsiteY208" fmla="*/ 0 h 238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2389968" h="2389967">
                  <a:moveTo>
                    <a:pt x="323334" y="1956"/>
                  </a:moveTo>
                  <a:cubicBezTo>
                    <a:pt x="325308" y="2073"/>
                    <a:pt x="329277" y="2414"/>
                    <a:pt x="333655" y="2919"/>
                  </a:cubicBezTo>
                  <a:lnTo>
                    <a:pt x="337655" y="3526"/>
                  </a:lnTo>
                  <a:lnTo>
                    <a:pt x="333268" y="3147"/>
                  </a:lnTo>
                  <a:cubicBezTo>
                    <a:pt x="321900" y="2109"/>
                    <a:pt x="320373" y="1781"/>
                    <a:pt x="323334" y="1956"/>
                  </a:cubicBezTo>
                  <a:close/>
                  <a:moveTo>
                    <a:pt x="1748345" y="0"/>
                  </a:moveTo>
                  <a:cubicBezTo>
                    <a:pt x="1775177" y="1473"/>
                    <a:pt x="1848481" y="4847"/>
                    <a:pt x="1880508" y="8597"/>
                  </a:cubicBezTo>
                  <a:cubicBezTo>
                    <a:pt x="1887176" y="9378"/>
                    <a:pt x="1893394" y="12309"/>
                    <a:pt x="1900088" y="12896"/>
                  </a:cubicBezTo>
                  <a:cubicBezTo>
                    <a:pt x="1926115" y="15181"/>
                    <a:pt x="1952300" y="15762"/>
                    <a:pt x="1978406" y="17194"/>
                  </a:cubicBezTo>
                  <a:cubicBezTo>
                    <a:pt x="2057661" y="34596"/>
                    <a:pt x="1968507" y="16823"/>
                    <a:pt x="2174203" y="12896"/>
                  </a:cubicBezTo>
                  <a:cubicBezTo>
                    <a:pt x="2190596" y="12583"/>
                    <a:pt x="2206779" y="16395"/>
                    <a:pt x="2223152" y="17194"/>
                  </a:cubicBezTo>
                  <a:cubicBezTo>
                    <a:pt x="2265540" y="19262"/>
                    <a:pt x="2307997" y="20060"/>
                    <a:pt x="2350419" y="21493"/>
                  </a:cubicBezTo>
                  <a:cubicBezTo>
                    <a:pt x="2355314" y="25791"/>
                    <a:pt x="2361742" y="29075"/>
                    <a:pt x="2365104" y="34388"/>
                  </a:cubicBezTo>
                  <a:cubicBezTo>
                    <a:pt x="2370519" y="42949"/>
                    <a:pt x="2376628" y="66274"/>
                    <a:pt x="2379789" y="77373"/>
                  </a:cubicBezTo>
                  <a:cubicBezTo>
                    <a:pt x="2381420" y="93135"/>
                    <a:pt x="2382577" y="108939"/>
                    <a:pt x="2384683" y="124657"/>
                  </a:cubicBezTo>
                  <a:cubicBezTo>
                    <a:pt x="2385843" y="133313"/>
                    <a:pt x="2389579" y="141733"/>
                    <a:pt x="2389579" y="150448"/>
                  </a:cubicBezTo>
                  <a:cubicBezTo>
                    <a:pt x="2389579" y="180572"/>
                    <a:pt x="2388771" y="210808"/>
                    <a:pt x="2384683" y="240716"/>
                  </a:cubicBezTo>
                  <a:cubicBezTo>
                    <a:pt x="2383814" y="247078"/>
                    <a:pt x="2378157" y="252179"/>
                    <a:pt x="2374893" y="257910"/>
                  </a:cubicBezTo>
                  <a:cubicBezTo>
                    <a:pt x="2376525" y="286567"/>
                    <a:pt x="2376958" y="315296"/>
                    <a:pt x="2379789" y="343880"/>
                  </a:cubicBezTo>
                  <a:cubicBezTo>
                    <a:pt x="2380236" y="348394"/>
                    <a:pt x="2384683" y="352245"/>
                    <a:pt x="2384683" y="356776"/>
                  </a:cubicBezTo>
                  <a:cubicBezTo>
                    <a:pt x="2384683" y="359545"/>
                    <a:pt x="2377674" y="401848"/>
                    <a:pt x="2374893" y="408358"/>
                  </a:cubicBezTo>
                  <a:cubicBezTo>
                    <a:pt x="2372827" y="413195"/>
                    <a:pt x="2368367" y="416955"/>
                    <a:pt x="2365104" y="421253"/>
                  </a:cubicBezTo>
                  <a:cubicBezTo>
                    <a:pt x="2363472" y="425552"/>
                    <a:pt x="2362517" y="430097"/>
                    <a:pt x="2360209" y="434149"/>
                  </a:cubicBezTo>
                  <a:cubicBezTo>
                    <a:pt x="2357578" y="438770"/>
                    <a:pt x="2351252" y="441930"/>
                    <a:pt x="2350419" y="447044"/>
                  </a:cubicBezTo>
                  <a:cubicBezTo>
                    <a:pt x="2348155" y="460960"/>
                    <a:pt x="2359090" y="466572"/>
                    <a:pt x="2365104" y="477134"/>
                  </a:cubicBezTo>
                  <a:cubicBezTo>
                    <a:pt x="2367411" y="481187"/>
                    <a:pt x="2368367" y="485731"/>
                    <a:pt x="2369999" y="490029"/>
                  </a:cubicBezTo>
                  <a:cubicBezTo>
                    <a:pt x="2368367" y="498626"/>
                    <a:pt x="2370795" y="508680"/>
                    <a:pt x="2365104" y="515820"/>
                  </a:cubicBezTo>
                  <a:cubicBezTo>
                    <a:pt x="2358356" y="524285"/>
                    <a:pt x="2335734" y="533014"/>
                    <a:pt x="2335734" y="533014"/>
                  </a:cubicBezTo>
                  <a:cubicBezTo>
                    <a:pt x="2337062" y="538844"/>
                    <a:pt x="2342564" y="564769"/>
                    <a:pt x="2345524" y="571701"/>
                  </a:cubicBezTo>
                  <a:cubicBezTo>
                    <a:pt x="2348086" y="577702"/>
                    <a:pt x="2352351" y="583039"/>
                    <a:pt x="2355314" y="588895"/>
                  </a:cubicBezTo>
                  <a:cubicBezTo>
                    <a:pt x="2358882" y="595946"/>
                    <a:pt x="2362018" y="603163"/>
                    <a:pt x="2365104" y="610387"/>
                  </a:cubicBezTo>
                  <a:cubicBezTo>
                    <a:pt x="2366916" y="614630"/>
                    <a:pt x="2367692" y="619231"/>
                    <a:pt x="2369999" y="623283"/>
                  </a:cubicBezTo>
                  <a:cubicBezTo>
                    <a:pt x="2372630" y="627904"/>
                    <a:pt x="2376525" y="631880"/>
                    <a:pt x="2379789" y="636178"/>
                  </a:cubicBezTo>
                  <a:cubicBezTo>
                    <a:pt x="2381420" y="641910"/>
                    <a:pt x="2385887" y="647560"/>
                    <a:pt x="2384683" y="653372"/>
                  </a:cubicBezTo>
                  <a:cubicBezTo>
                    <a:pt x="2380387" y="674122"/>
                    <a:pt x="2368525" y="685188"/>
                    <a:pt x="2355314" y="700656"/>
                  </a:cubicBezTo>
                  <a:cubicBezTo>
                    <a:pt x="2352956" y="719294"/>
                    <a:pt x="2350409" y="745830"/>
                    <a:pt x="2345524" y="765133"/>
                  </a:cubicBezTo>
                  <a:cubicBezTo>
                    <a:pt x="2343606" y="772711"/>
                    <a:pt x="2337977" y="785911"/>
                    <a:pt x="2330840" y="790924"/>
                  </a:cubicBezTo>
                  <a:cubicBezTo>
                    <a:pt x="2326811" y="793755"/>
                    <a:pt x="2321214" y="794334"/>
                    <a:pt x="2316154" y="795223"/>
                  </a:cubicBezTo>
                  <a:cubicBezTo>
                    <a:pt x="2304841" y="797210"/>
                    <a:pt x="2293312" y="798089"/>
                    <a:pt x="2281891" y="799521"/>
                  </a:cubicBezTo>
                  <a:cubicBezTo>
                    <a:pt x="2247627" y="809551"/>
                    <a:pt x="2242731" y="805253"/>
                    <a:pt x="2267205" y="812417"/>
                  </a:cubicBezTo>
                  <a:cubicBezTo>
                    <a:pt x="2305631" y="846159"/>
                    <a:pt x="2292511" y="830704"/>
                    <a:pt x="2311260" y="855402"/>
                  </a:cubicBezTo>
                  <a:cubicBezTo>
                    <a:pt x="2307997" y="859701"/>
                    <a:pt x="2301470" y="863131"/>
                    <a:pt x="2301470" y="868298"/>
                  </a:cubicBezTo>
                  <a:cubicBezTo>
                    <a:pt x="2301470" y="889565"/>
                    <a:pt x="2317570" y="908288"/>
                    <a:pt x="2330840" y="924178"/>
                  </a:cubicBezTo>
                  <a:cubicBezTo>
                    <a:pt x="2341841" y="937352"/>
                    <a:pt x="2365104" y="962865"/>
                    <a:pt x="2365104" y="962865"/>
                  </a:cubicBezTo>
                  <a:cubicBezTo>
                    <a:pt x="2381421" y="1005850"/>
                    <a:pt x="2384684" y="988656"/>
                    <a:pt x="2374893" y="1014447"/>
                  </a:cubicBezTo>
                  <a:cubicBezTo>
                    <a:pt x="2380767" y="1107283"/>
                    <a:pt x="2382044" y="1072682"/>
                    <a:pt x="2374893" y="1160596"/>
                  </a:cubicBezTo>
                  <a:cubicBezTo>
                    <a:pt x="2370265" y="1217497"/>
                    <a:pt x="2383596" y="1200238"/>
                    <a:pt x="2355314" y="1225074"/>
                  </a:cubicBezTo>
                  <a:cubicBezTo>
                    <a:pt x="2356946" y="1233671"/>
                    <a:pt x="2358056" y="1242357"/>
                    <a:pt x="2360209" y="1250865"/>
                  </a:cubicBezTo>
                  <a:cubicBezTo>
                    <a:pt x="2361328" y="1255287"/>
                    <a:pt x="2363686" y="1259403"/>
                    <a:pt x="2365104" y="1263760"/>
                  </a:cubicBezTo>
                  <a:cubicBezTo>
                    <a:pt x="2366952" y="1269441"/>
                    <a:pt x="2368367" y="1275222"/>
                    <a:pt x="2369999" y="1280954"/>
                  </a:cubicBezTo>
                  <a:cubicBezTo>
                    <a:pt x="2368367" y="1296715"/>
                    <a:pt x="2373164" y="1314082"/>
                    <a:pt x="2365104" y="1328238"/>
                  </a:cubicBezTo>
                  <a:cubicBezTo>
                    <a:pt x="2361383" y="1334772"/>
                    <a:pt x="2348522" y="1330225"/>
                    <a:pt x="2340629" y="1332536"/>
                  </a:cubicBezTo>
                  <a:cubicBezTo>
                    <a:pt x="2333707" y="1334562"/>
                    <a:pt x="2327756" y="1338608"/>
                    <a:pt x="2321050" y="1341133"/>
                  </a:cubicBezTo>
                  <a:cubicBezTo>
                    <a:pt x="2316308" y="1342918"/>
                    <a:pt x="2311260" y="1343998"/>
                    <a:pt x="2306365" y="1345432"/>
                  </a:cubicBezTo>
                  <a:cubicBezTo>
                    <a:pt x="2303101" y="1352595"/>
                    <a:pt x="2296575" y="1359208"/>
                    <a:pt x="2296575" y="1366924"/>
                  </a:cubicBezTo>
                  <a:cubicBezTo>
                    <a:pt x="2296575" y="1373332"/>
                    <a:pt x="2303490" y="1378228"/>
                    <a:pt x="2306365" y="1384118"/>
                  </a:cubicBezTo>
                  <a:cubicBezTo>
                    <a:pt x="2308769" y="1389043"/>
                    <a:pt x="2310381" y="1392495"/>
                    <a:pt x="2311415" y="1394846"/>
                  </a:cubicBezTo>
                  <a:lnTo>
                    <a:pt x="2312133" y="1396720"/>
                  </a:lnTo>
                  <a:lnTo>
                    <a:pt x="2310122" y="1393996"/>
                  </a:lnTo>
                  <a:cubicBezTo>
                    <a:pt x="2307854" y="1391446"/>
                    <a:pt x="2313351" y="1401041"/>
                    <a:pt x="2312994" y="1398964"/>
                  </a:cubicBezTo>
                  <a:lnTo>
                    <a:pt x="2312133" y="1396720"/>
                  </a:lnTo>
                  <a:lnTo>
                    <a:pt x="2313492" y="1398559"/>
                  </a:lnTo>
                  <a:cubicBezTo>
                    <a:pt x="2315242" y="1401087"/>
                    <a:pt x="2317691" y="1404746"/>
                    <a:pt x="2321050" y="1409909"/>
                  </a:cubicBezTo>
                  <a:cubicBezTo>
                    <a:pt x="2324670" y="1415472"/>
                    <a:pt x="2327965" y="1421213"/>
                    <a:pt x="2330840" y="1427103"/>
                  </a:cubicBezTo>
                  <a:cubicBezTo>
                    <a:pt x="2332872" y="1431267"/>
                    <a:pt x="2333427" y="1435946"/>
                    <a:pt x="2335734" y="1439999"/>
                  </a:cubicBezTo>
                  <a:cubicBezTo>
                    <a:pt x="2338365" y="1444619"/>
                    <a:pt x="2342893" y="1448274"/>
                    <a:pt x="2345524" y="1452894"/>
                  </a:cubicBezTo>
                  <a:cubicBezTo>
                    <a:pt x="2347831" y="1456946"/>
                    <a:pt x="2347557" y="1462020"/>
                    <a:pt x="2350419" y="1465790"/>
                  </a:cubicBezTo>
                  <a:cubicBezTo>
                    <a:pt x="2354259" y="1470848"/>
                    <a:pt x="2360209" y="1474387"/>
                    <a:pt x="2365104" y="1478685"/>
                  </a:cubicBezTo>
                  <a:cubicBezTo>
                    <a:pt x="2366736" y="1503043"/>
                    <a:pt x="2366405" y="1527565"/>
                    <a:pt x="2369999" y="1551760"/>
                  </a:cubicBezTo>
                  <a:cubicBezTo>
                    <a:pt x="2371334" y="1560746"/>
                    <a:pt x="2379789" y="1577551"/>
                    <a:pt x="2379789" y="1577551"/>
                  </a:cubicBezTo>
                  <a:cubicBezTo>
                    <a:pt x="2378157" y="1599043"/>
                    <a:pt x="2378362" y="1620705"/>
                    <a:pt x="2374893" y="1642028"/>
                  </a:cubicBezTo>
                  <a:cubicBezTo>
                    <a:pt x="2373434" y="1650999"/>
                    <a:pt x="2365104" y="1667819"/>
                    <a:pt x="2365104" y="1667819"/>
                  </a:cubicBezTo>
                  <a:cubicBezTo>
                    <a:pt x="2366736" y="1682147"/>
                    <a:pt x="2366977" y="1696651"/>
                    <a:pt x="2369999" y="1710804"/>
                  </a:cubicBezTo>
                  <a:cubicBezTo>
                    <a:pt x="2371900" y="1719710"/>
                    <a:pt x="2379789" y="1736595"/>
                    <a:pt x="2379789" y="1736595"/>
                  </a:cubicBezTo>
                  <a:cubicBezTo>
                    <a:pt x="2378157" y="1765252"/>
                    <a:pt x="2379120" y="1794113"/>
                    <a:pt x="2374893" y="1822565"/>
                  </a:cubicBezTo>
                  <a:cubicBezTo>
                    <a:pt x="2374133" y="1827688"/>
                    <a:pt x="2365104" y="1830295"/>
                    <a:pt x="2365104" y="1835461"/>
                  </a:cubicBezTo>
                  <a:cubicBezTo>
                    <a:pt x="2365104" y="1937757"/>
                    <a:pt x="2343737" y="1920385"/>
                    <a:pt x="2389579" y="1947222"/>
                  </a:cubicBezTo>
                  <a:cubicBezTo>
                    <a:pt x="2386816" y="2022412"/>
                    <a:pt x="2396644" y="2045864"/>
                    <a:pt x="2379789" y="2097669"/>
                  </a:cubicBezTo>
                  <a:cubicBezTo>
                    <a:pt x="2378371" y="2102026"/>
                    <a:pt x="2376311" y="2106208"/>
                    <a:pt x="2374893" y="2110565"/>
                  </a:cubicBezTo>
                  <a:cubicBezTo>
                    <a:pt x="2366991" y="2134854"/>
                    <a:pt x="2375113" y="2121022"/>
                    <a:pt x="2360209" y="2140654"/>
                  </a:cubicBezTo>
                  <a:cubicBezTo>
                    <a:pt x="2361840" y="2157848"/>
                    <a:pt x="2363752" y="2175023"/>
                    <a:pt x="2365104" y="2192236"/>
                  </a:cubicBezTo>
                  <a:cubicBezTo>
                    <a:pt x="2371432" y="2272810"/>
                    <a:pt x="2361004" y="2241610"/>
                    <a:pt x="2374893" y="2278206"/>
                  </a:cubicBezTo>
                  <a:cubicBezTo>
                    <a:pt x="2353281" y="2323756"/>
                    <a:pt x="2365549" y="2344389"/>
                    <a:pt x="2306365" y="2325490"/>
                  </a:cubicBezTo>
                  <a:cubicBezTo>
                    <a:pt x="2300836" y="2323725"/>
                    <a:pt x="2299838" y="2316893"/>
                    <a:pt x="2296575" y="2312594"/>
                  </a:cubicBezTo>
                  <a:cubicBezTo>
                    <a:pt x="2293312" y="2316893"/>
                    <a:pt x="2291604" y="2322527"/>
                    <a:pt x="2286785" y="2325490"/>
                  </a:cubicBezTo>
                  <a:cubicBezTo>
                    <a:pt x="2260555" y="2341614"/>
                    <a:pt x="2250323" y="2342643"/>
                    <a:pt x="2223152" y="2346982"/>
                  </a:cubicBezTo>
                  <a:cubicBezTo>
                    <a:pt x="2213386" y="2348541"/>
                    <a:pt x="2203470" y="2349390"/>
                    <a:pt x="2193782" y="2351281"/>
                  </a:cubicBezTo>
                  <a:cubicBezTo>
                    <a:pt x="2188745" y="2352264"/>
                    <a:pt x="2184134" y="2354596"/>
                    <a:pt x="2179097" y="2355579"/>
                  </a:cubicBezTo>
                  <a:cubicBezTo>
                    <a:pt x="2127412" y="2365665"/>
                    <a:pt x="2168098" y="2354501"/>
                    <a:pt x="2135043" y="2364176"/>
                  </a:cubicBezTo>
                  <a:cubicBezTo>
                    <a:pt x="2115464" y="2362744"/>
                    <a:pt x="2095952" y="2359878"/>
                    <a:pt x="2076304" y="2359878"/>
                  </a:cubicBezTo>
                  <a:cubicBezTo>
                    <a:pt x="2064482" y="2359878"/>
                    <a:pt x="2009388" y="2365873"/>
                    <a:pt x="1993090" y="2368475"/>
                  </a:cubicBezTo>
                  <a:cubicBezTo>
                    <a:pt x="1986471" y="2369532"/>
                    <a:pt x="1980227" y="2372436"/>
                    <a:pt x="1973511" y="2372773"/>
                  </a:cubicBezTo>
                  <a:cubicBezTo>
                    <a:pt x="1922986" y="2375308"/>
                    <a:pt x="1872349" y="2375639"/>
                    <a:pt x="1821769" y="2377072"/>
                  </a:cubicBezTo>
                  <a:cubicBezTo>
                    <a:pt x="1765867" y="2375585"/>
                    <a:pt x="1695461" y="2381581"/>
                    <a:pt x="1635762" y="2368475"/>
                  </a:cubicBezTo>
                  <a:cubicBezTo>
                    <a:pt x="1630757" y="2367376"/>
                    <a:pt x="1625973" y="2365609"/>
                    <a:pt x="1621077" y="2364176"/>
                  </a:cubicBezTo>
                  <a:cubicBezTo>
                    <a:pt x="1612920" y="2365609"/>
                    <a:pt x="1604393" y="2365910"/>
                    <a:pt x="1596603" y="2368475"/>
                  </a:cubicBezTo>
                  <a:cubicBezTo>
                    <a:pt x="1591095" y="2370289"/>
                    <a:pt x="1587593" y="2375713"/>
                    <a:pt x="1581918" y="2377072"/>
                  </a:cubicBezTo>
                  <a:cubicBezTo>
                    <a:pt x="1569227" y="2380111"/>
                    <a:pt x="1555812" y="2379938"/>
                    <a:pt x="1542759" y="2381370"/>
                  </a:cubicBezTo>
                  <a:cubicBezTo>
                    <a:pt x="1523179" y="2379938"/>
                    <a:pt x="1503400" y="2379909"/>
                    <a:pt x="1484020" y="2377072"/>
                  </a:cubicBezTo>
                  <a:cubicBezTo>
                    <a:pt x="1473840" y="2375582"/>
                    <a:pt x="1454650" y="2368475"/>
                    <a:pt x="1454650" y="2368475"/>
                  </a:cubicBezTo>
                  <a:cubicBezTo>
                    <a:pt x="1435071" y="2369907"/>
                    <a:pt x="1415386" y="2370493"/>
                    <a:pt x="1395911" y="2372773"/>
                  </a:cubicBezTo>
                  <a:cubicBezTo>
                    <a:pt x="1390797" y="2373372"/>
                    <a:pt x="1386287" y="2376183"/>
                    <a:pt x="1381227" y="2377072"/>
                  </a:cubicBezTo>
                  <a:cubicBezTo>
                    <a:pt x="1369914" y="2379059"/>
                    <a:pt x="1358384" y="2379938"/>
                    <a:pt x="1346962" y="2381370"/>
                  </a:cubicBezTo>
                  <a:cubicBezTo>
                    <a:pt x="1284960" y="2379938"/>
                    <a:pt x="1222979" y="2377072"/>
                    <a:pt x="1160956" y="2377072"/>
                  </a:cubicBezTo>
                  <a:cubicBezTo>
                    <a:pt x="932165" y="2377072"/>
                    <a:pt x="1195646" y="2387965"/>
                    <a:pt x="984739" y="2377072"/>
                  </a:cubicBezTo>
                  <a:cubicBezTo>
                    <a:pt x="983108" y="2372773"/>
                    <a:pt x="981262" y="2368533"/>
                    <a:pt x="979845" y="2364176"/>
                  </a:cubicBezTo>
                  <a:cubicBezTo>
                    <a:pt x="977997" y="2358495"/>
                    <a:pt x="981546" y="2348141"/>
                    <a:pt x="974949" y="2346982"/>
                  </a:cubicBezTo>
                  <a:cubicBezTo>
                    <a:pt x="966950" y="2345577"/>
                    <a:pt x="962008" y="2355714"/>
                    <a:pt x="955369" y="2359878"/>
                  </a:cubicBezTo>
                  <a:cubicBezTo>
                    <a:pt x="950583" y="2362881"/>
                    <a:pt x="945947" y="2366164"/>
                    <a:pt x="940685" y="2368475"/>
                  </a:cubicBezTo>
                  <a:cubicBezTo>
                    <a:pt x="928638" y="2373764"/>
                    <a:pt x="907904" y="2375422"/>
                    <a:pt x="896631" y="2377072"/>
                  </a:cubicBezTo>
                  <a:cubicBezTo>
                    <a:pt x="834628" y="2375639"/>
                    <a:pt x="772498" y="2376564"/>
                    <a:pt x="710624" y="2372773"/>
                  </a:cubicBezTo>
                  <a:cubicBezTo>
                    <a:pt x="701859" y="2372236"/>
                    <a:pt x="694485" y="2366616"/>
                    <a:pt x="686150" y="2364176"/>
                  </a:cubicBezTo>
                  <a:cubicBezTo>
                    <a:pt x="679767" y="2362308"/>
                    <a:pt x="673039" y="2361501"/>
                    <a:pt x="666570" y="2359878"/>
                  </a:cubicBezTo>
                  <a:cubicBezTo>
                    <a:pt x="661609" y="2358633"/>
                    <a:pt x="656780" y="2357012"/>
                    <a:pt x="651885" y="2355579"/>
                  </a:cubicBezTo>
                  <a:cubicBezTo>
                    <a:pt x="635569" y="2357012"/>
                    <a:pt x="618914" y="2356640"/>
                    <a:pt x="602936" y="2359878"/>
                  </a:cubicBezTo>
                  <a:cubicBezTo>
                    <a:pt x="597204" y="2361040"/>
                    <a:pt x="593627" y="2366377"/>
                    <a:pt x="588252" y="2368475"/>
                  </a:cubicBezTo>
                  <a:cubicBezTo>
                    <a:pt x="578822" y="2372156"/>
                    <a:pt x="568463" y="2373706"/>
                    <a:pt x="558882" y="2377072"/>
                  </a:cubicBezTo>
                  <a:cubicBezTo>
                    <a:pt x="498421" y="2398310"/>
                    <a:pt x="571871" y="2376137"/>
                    <a:pt x="524617" y="2389967"/>
                  </a:cubicBezTo>
                  <a:cubicBezTo>
                    <a:pt x="514828" y="2388535"/>
                    <a:pt x="503324" y="2390735"/>
                    <a:pt x="495248" y="2385669"/>
                  </a:cubicBezTo>
                  <a:cubicBezTo>
                    <a:pt x="489774" y="2382236"/>
                    <a:pt x="496995" y="2369416"/>
                    <a:pt x="490354" y="2368475"/>
                  </a:cubicBezTo>
                  <a:cubicBezTo>
                    <a:pt x="442003" y="2361626"/>
                    <a:pt x="392455" y="2365609"/>
                    <a:pt x="343506" y="2364176"/>
                  </a:cubicBezTo>
                  <a:cubicBezTo>
                    <a:pt x="333716" y="2362744"/>
                    <a:pt x="323869" y="2361588"/>
                    <a:pt x="314137" y="2359878"/>
                  </a:cubicBezTo>
                  <a:cubicBezTo>
                    <a:pt x="307540" y="2358719"/>
                    <a:pt x="301284" y="2355579"/>
                    <a:pt x="294557" y="2355579"/>
                  </a:cubicBezTo>
                  <a:cubicBezTo>
                    <a:pt x="276535" y="2355579"/>
                    <a:pt x="258661" y="2358445"/>
                    <a:pt x="240713" y="2359878"/>
                  </a:cubicBezTo>
                  <a:cubicBezTo>
                    <a:pt x="234186" y="2362744"/>
                    <a:pt x="228289" y="2369731"/>
                    <a:pt x="221133" y="2368475"/>
                  </a:cubicBezTo>
                  <a:cubicBezTo>
                    <a:pt x="216073" y="2367586"/>
                    <a:pt x="217490" y="2359975"/>
                    <a:pt x="216239" y="2355579"/>
                  </a:cubicBezTo>
                  <a:cubicBezTo>
                    <a:pt x="214221" y="2348491"/>
                    <a:pt x="219188" y="2336519"/>
                    <a:pt x="211343" y="2334087"/>
                  </a:cubicBezTo>
                  <a:cubicBezTo>
                    <a:pt x="186677" y="2326442"/>
                    <a:pt x="159131" y="2331221"/>
                    <a:pt x="133025" y="2329788"/>
                  </a:cubicBezTo>
                  <a:cubicBezTo>
                    <a:pt x="111043" y="2310485"/>
                    <a:pt x="124908" y="2318816"/>
                    <a:pt x="88971" y="2308296"/>
                  </a:cubicBezTo>
                  <a:lnTo>
                    <a:pt x="74286" y="2303997"/>
                  </a:lnTo>
                  <a:cubicBezTo>
                    <a:pt x="72655" y="2299699"/>
                    <a:pt x="69391" y="2295633"/>
                    <a:pt x="69391" y="2291102"/>
                  </a:cubicBezTo>
                  <a:cubicBezTo>
                    <a:pt x="69391" y="2243904"/>
                    <a:pt x="70309" y="2244889"/>
                    <a:pt x="79181" y="2213729"/>
                  </a:cubicBezTo>
                  <a:cubicBezTo>
                    <a:pt x="68500" y="2185591"/>
                    <a:pt x="83334" y="2213208"/>
                    <a:pt x="59601" y="2196535"/>
                  </a:cubicBezTo>
                  <a:cubicBezTo>
                    <a:pt x="55007" y="2193307"/>
                    <a:pt x="53075" y="2187938"/>
                    <a:pt x="49812" y="2183639"/>
                  </a:cubicBezTo>
                  <a:cubicBezTo>
                    <a:pt x="51443" y="2172176"/>
                    <a:pt x="54706" y="2160803"/>
                    <a:pt x="54706" y="2149251"/>
                  </a:cubicBezTo>
                  <a:cubicBezTo>
                    <a:pt x="54706" y="2131997"/>
                    <a:pt x="52249" y="2114789"/>
                    <a:pt x="49812" y="2097669"/>
                  </a:cubicBezTo>
                  <a:cubicBezTo>
                    <a:pt x="48583" y="2089038"/>
                    <a:pt x="43272" y="2076142"/>
                    <a:pt x="40022" y="2067580"/>
                  </a:cubicBezTo>
                  <a:cubicBezTo>
                    <a:pt x="41653" y="2030326"/>
                    <a:pt x="40692" y="1992916"/>
                    <a:pt x="44916" y="1955819"/>
                  </a:cubicBezTo>
                  <a:cubicBezTo>
                    <a:pt x="45642" y="1949443"/>
                    <a:pt x="53438" y="1944935"/>
                    <a:pt x="54706" y="1938625"/>
                  </a:cubicBezTo>
                  <a:cubicBezTo>
                    <a:pt x="58403" y="1920227"/>
                    <a:pt x="57116" y="1901298"/>
                    <a:pt x="59601" y="1882744"/>
                  </a:cubicBezTo>
                  <a:cubicBezTo>
                    <a:pt x="62736" y="1859345"/>
                    <a:pt x="63550" y="1871509"/>
                    <a:pt x="74286" y="1852655"/>
                  </a:cubicBezTo>
                  <a:cubicBezTo>
                    <a:pt x="83816" y="1835917"/>
                    <a:pt x="74661" y="1841857"/>
                    <a:pt x="84076" y="1822565"/>
                  </a:cubicBezTo>
                  <a:cubicBezTo>
                    <a:pt x="86393" y="1817817"/>
                    <a:pt x="90602" y="1813968"/>
                    <a:pt x="93865" y="1809670"/>
                  </a:cubicBezTo>
                  <a:cubicBezTo>
                    <a:pt x="93158" y="1806565"/>
                    <a:pt x="88378" y="1780949"/>
                    <a:pt x="84076" y="1775282"/>
                  </a:cubicBezTo>
                  <a:cubicBezTo>
                    <a:pt x="80236" y="1770224"/>
                    <a:pt x="74286" y="1766685"/>
                    <a:pt x="69391" y="1762386"/>
                  </a:cubicBezTo>
                  <a:cubicBezTo>
                    <a:pt x="66128" y="1717969"/>
                    <a:pt x="60635" y="1673633"/>
                    <a:pt x="59601" y="1629133"/>
                  </a:cubicBezTo>
                  <a:cubicBezTo>
                    <a:pt x="59001" y="1603308"/>
                    <a:pt x="65721" y="1577568"/>
                    <a:pt x="64496" y="1551760"/>
                  </a:cubicBezTo>
                  <a:cubicBezTo>
                    <a:pt x="64204" y="1545600"/>
                    <a:pt x="48086" y="1511434"/>
                    <a:pt x="44916" y="1504476"/>
                  </a:cubicBezTo>
                  <a:cubicBezTo>
                    <a:pt x="38033" y="1462163"/>
                    <a:pt x="35126" y="1450472"/>
                    <a:pt x="35126" y="1397014"/>
                  </a:cubicBezTo>
                  <a:cubicBezTo>
                    <a:pt x="35126" y="1389707"/>
                    <a:pt x="37101" y="1382361"/>
                    <a:pt x="40022" y="1375521"/>
                  </a:cubicBezTo>
                  <a:cubicBezTo>
                    <a:pt x="42088" y="1370684"/>
                    <a:pt x="46548" y="1366924"/>
                    <a:pt x="49812" y="1362626"/>
                  </a:cubicBezTo>
                  <a:cubicBezTo>
                    <a:pt x="45973" y="1355883"/>
                    <a:pt x="37150" y="1338611"/>
                    <a:pt x="30232" y="1332536"/>
                  </a:cubicBezTo>
                  <a:cubicBezTo>
                    <a:pt x="26072" y="1328883"/>
                    <a:pt x="20442" y="1326804"/>
                    <a:pt x="15547" y="1323939"/>
                  </a:cubicBezTo>
                  <a:cubicBezTo>
                    <a:pt x="-6973" y="1294276"/>
                    <a:pt x="-3309" y="1305189"/>
                    <a:pt x="15547" y="1242268"/>
                  </a:cubicBezTo>
                  <a:cubicBezTo>
                    <a:pt x="17308" y="1236388"/>
                    <a:pt x="25337" y="1233671"/>
                    <a:pt x="30232" y="1229372"/>
                  </a:cubicBezTo>
                  <a:cubicBezTo>
                    <a:pt x="46423" y="1186714"/>
                    <a:pt x="19258" y="1251876"/>
                    <a:pt x="49812" y="1203581"/>
                  </a:cubicBezTo>
                  <a:cubicBezTo>
                    <a:pt x="54823" y="1195659"/>
                    <a:pt x="59601" y="1177790"/>
                    <a:pt x="59601" y="1177790"/>
                  </a:cubicBezTo>
                  <a:cubicBezTo>
                    <a:pt x="57969" y="1160596"/>
                    <a:pt x="56661" y="1143375"/>
                    <a:pt x="54706" y="1126208"/>
                  </a:cubicBezTo>
                  <a:cubicBezTo>
                    <a:pt x="52340" y="1105431"/>
                    <a:pt x="49138" y="1086420"/>
                    <a:pt x="44916" y="1066029"/>
                  </a:cubicBezTo>
                  <a:cubicBezTo>
                    <a:pt x="43428" y="1058841"/>
                    <a:pt x="41653" y="1051700"/>
                    <a:pt x="40022" y="1044537"/>
                  </a:cubicBezTo>
                  <a:cubicBezTo>
                    <a:pt x="38390" y="1020178"/>
                    <a:pt x="39248" y="995592"/>
                    <a:pt x="35126" y="971462"/>
                  </a:cubicBezTo>
                  <a:cubicBezTo>
                    <a:pt x="34254" y="966353"/>
                    <a:pt x="25869" y="963711"/>
                    <a:pt x="25337" y="958567"/>
                  </a:cubicBezTo>
                  <a:cubicBezTo>
                    <a:pt x="23360" y="939474"/>
                    <a:pt x="29019" y="927375"/>
                    <a:pt x="35126" y="911283"/>
                  </a:cubicBezTo>
                  <a:cubicBezTo>
                    <a:pt x="36759" y="899820"/>
                    <a:pt x="36560" y="888039"/>
                    <a:pt x="40022" y="876895"/>
                  </a:cubicBezTo>
                  <a:cubicBezTo>
                    <a:pt x="41570" y="871911"/>
                    <a:pt x="49812" y="869166"/>
                    <a:pt x="49812" y="863999"/>
                  </a:cubicBezTo>
                  <a:cubicBezTo>
                    <a:pt x="49812" y="853568"/>
                    <a:pt x="42903" y="844029"/>
                    <a:pt x="40022" y="833910"/>
                  </a:cubicBezTo>
                  <a:cubicBezTo>
                    <a:pt x="31554" y="804165"/>
                    <a:pt x="41452" y="820749"/>
                    <a:pt x="25337" y="799521"/>
                  </a:cubicBezTo>
                  <a:cubicBezTo>
                    <a:pt x="23705" y="793790"/>
                    <a:pt x="23092" y="787757"/>
                    <a:pt x="20442" y="782327"/>
                  </a:cubicBezTo>
                  <a:cubicBezTo>
                    <a:pt x="18124" y="777579"/>
                    <a:pt x="13284" y="774053"/>
                    <a:pt x="10652" y="769432"/>
                  </a:cubicBezTo>
                  <a:cubicBezTo>
                    <a:pt x="8345" y="765380"/>
                    <a:pt x="7389" y="760835"/>
                    <a:pt x="5757" y="756536"/>
                  </a:cubicBezTo>
                  <a:cubicBezTo>
                    <a:pt x="7389" y="742208"/>
                    <a:pt x="8159" y="727784"/>
                    <a:pt x="10652" y="713551"/>
                  </a:cubicBezTo>
                  <a:cubicBezTo>
                    <a:pt x="11437" y="709073"/>
                    <a:pt x="14189" y="705028"/>
                    <a:pt x="15547" y="700656"/>
                  </a:cubicBezTo>
                  <a:cubicBezTo>
                    <a:pt x="19087" y="689257"/>
                    <a:pt x="22073" y="677731"/>
                    <a:pt x="25337" y="666268"/>
                  </a:cubicBezTo>
                  <a:cubicBezTo>
                    <a:pt x="28600" y="603224"/>
                    <a:pt x="29033" y="540017"/>
                    <a:pt x="35126" y="477134"/>
                  </a:cubicBezTo>
                  <a:cubicBezTo>
                    <a:pt x="35625" y="471987"/>
                    <a:pt x="41997" y="468724"/>
                    <a:pt x="44916" y="464238"/>
                  </a:cubicBezTo>
                  <a:cubicBezTo>
                    <a:pt x="48536" y="458675"/>
                    <a:pt x="51443" y="452776"/>
                    <a:pt x="54706" y="447044"/>
                  </a:cubicBezTo>
                  <a:cubicBezTo>
                    <a:pt x="53075" y="434149"/>
                    <a:pt x="54484" y="420668"/>
                    <a:pt x="49812" y="408358"/>
                  </a:cubicBezTo>
                  <a:cubicBezTo>
                    <a:pt x="46091" y="398556"/>
                    <a:pt x="30232" y="382567"/>
                    <a:pt x="30232" y="382567"/>
                  </a:cubicBezTo>
                  <a:cubicBezTo>
                    <a:pt x="31863" y="366806"/>
                    <a:pt x="32745" y="350971"/>
                    <a:pt x="35126" y="335283"/>
                  </a:cubicBezTo>
                  <a:cubicBezTo>
                    <a:pt x="37038" y="322693"/>
                    <a:pt x="41143" y="316792"/>
                    <a:pt x="44916" y="305194"/>
                  </a:cubicBezTo>
                  <a:cubicBezTo>
                    <a:pt x="46764" y="299513"/>
                    <a:pt x="48179" y="293732"/>
                    <a:pt x="49812" y="288000"/>
                  </a:cubicBezTo>
                  <a:cubicBezTo>
                    <a:pt x="47254" y="209401"/>
                    <a:pt x="58473" y="177069"/>
                    <a:pt x="40022" y="120358"/>
                  </a:cubicBezTo>
                  <a:cubicBezTo>
                    <a:pt x="38604" y="116001"/>
                    <a:pt x="36759" y="111761"/>
                    <a:pt x="35126" y="107463"/>
                  </a:cubicBezTo>
                  <a:cubicBezTo>
                    <a:pt x="38390" y="98866"/>
                    <a:pt x="39192" y="89212"/>
                    <a:pt x="44916" y="81672"/>
                  </a:cubicBezTo>
                  <a:cubicBezTo>
                    <a:pt x="53165" y="70805"/>
                    <a:pt x="56706" y="68591"/>
                    <a:pt x="59601" y="55881"/>
                  </a:cubicBezTo>
                  <a:cubicBezTo>
                    <a:pt x="60242" y="53071"/>
                    <a:pt x="28601" y="24358"/>
                    <a:pt x="69391" y="17194"/>
                  </a:cubicBezTo>
                  <a:cubicBezTo>
                    <a:pt x="110182" y="10030"/>
                    <a:pt x="226124" y="16576"/>
                    <a:pt x="304347" y="12896"/>
                  </a:cubicBezTo>
                  <a:cubicBezTo>
                    <a:pt x="357507" y="10395"/>
                    <a:pt x="357264" y="7168"/>
                    <a:pt x="346431" y="4860"/>
                  </a:cubicBezTo>
                  <a:lnTo>
                    <a:pt x="337655" y="3526"/>
                  </a:lnTo>
                  <a:lnTo>
                    <a:pt x="348114" y="4430"/>
                  </a:lnTo>
                  <a:cubicBezTo>
                    <a:pt x="360463" y="5453"/>
                    <a:pt x="377978" y="6822"/>
                    <a:pt x="402245" y="8597"/>
                  </a:cubicBezTo>
                  <a:cubicBezTo>
                    <a:pt x="410403" y="10030"/>
                    <a:pt x="418693" y="10974"/>
                    <a:pt x="426719" y="12896"/>
                  </a:cubicBezTo>
                  <a:cubicBezTo>
                    <a:pt x="436675" y="15281"/>
                    <a:pt x="456089" y="21493"/>
                    <a:pt x="456089" y="21493"/>
                  </a:cubicBezTo>
                  <a:cubicBezTo>
                    <a:pt x="493617" y="20060"/>
                    <a:pt x="531109" y="17194"/>
                    <a:pt x="568672" y="17194"/>
                  </a:cubicBezTo>
                  <a:cubicBezTo>
                    <a:pt x="602979" y="17194"/>
                    <a:pt x="625369" y="21194"/>
                    <a:pt x="656780" y="25791"/>
                  </a:cubicBezTo>
                  <a:lnTo>
                    <a:pt x="764469" y="21493"/>
                  </a:lnTo>
                  <a:cubicBezTo>
                    <a:pt x="788994" y="20147"/>
                    <a:pt x="818003" y="17249"/>
                    <a:pt x="842787" y="12896"/>
                  </a:cubicBezTo>
                  <a:cubicBezTo>
                    <a:pt x="858147" y="10198"/>
                    <a:pt x="863060" y="8394"/>
                    <a:pt x="877051" y="4299"/>
                  </a:cubicBezTo>
                  <a:lnTo>
                    <a:pt x="984739" y="8597"/>
                  </a:lnTo>
                  <a:lnTo>
                    <a:pt x="1332278" y="17194"/>
                  </a:lnTo>
                  <a:cubicBezTo>
                    <a:pt x="1381227" y="20060"/>
                    <a:pt x="1430269" y="21891"/>
                    <a:pt x="1479125" y="25791"/>
                  </a:cubicBezTo>
                  <a:cubicBezTo>
                    <a:pt x="1484263" y="26202"/>
                    <a:pt x="1488915" y="31522"/>
                    <a:pt x="1493810" y="30090"/>
                  </a:cubicBezTo>
                  <a:cubicBezTo>
                    <a:pt x="1500377" y="28168"/>
                    <a:pt x="1501721" y="18447"/>
                    <a:pt x="1508495" y="17194"/>
                  </a:cubicBezTo>
                  <a:cubicBezTo>
                    <a:pt x="1534091" y="12462"/>
                    <a:pt x="1560707" y="14328"/>
                    <a:pt x="1586813" y="12896"/>
                  </a:cubicBezTo>
                  <a:cubicBezTo>
                    <a:pt x="1611287" y="14328"/>
                    <a:pt x="1635858" y="14816"/>
                    <a:pt x="1660237" y="17194"/>
                  </a:cubicBezTo>
                  <a:cubicBezTo>
                    <a:pt x="1665365" y="17694"/>
                    <a:pt x="1669832" y="22238"/>
                    <a:pt x="1674922" y="21493"/>
                  </a:cubicBezTo>
                  <a:cubicBezTo>
                    <a:pt x="1680725" y="20644"/>
                    <a:pt x="1684025" y="14530"/>
                    <a:pt x="1689606" y="12896"/>
                  </a:cubicBezTo>
                  <a:cubicBezTo>
                    <a:pt x="1703877" y="8719"/>
                    <a:pt x="1719067" y="7503"/>
                    <a:pt x="1733661" y="4299"/>
                  </a:cubicBezTo>
                  <a:cubicBezTo>
                    <a:pt x="1738666" y="3200"/>
                    <a:pt x="1743451" y="1433"/>
                    <a:pt x="1748345" y="0"/>
                  </a:cubicBezTo>
                  <a:close/>
                </a:path>
              </a:pathLst>
            </a:custGeom>
            <a:effectLst/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xmlns="" id="{75B6A482-20AB-43D2-80FF-CC71532D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5944" y="2608710"/>
              <a:ext cx="1737511" cy="1737511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F4D84F5-6625-42F8-9AC3-2A53CC8248A7}"/>
              </a:ext>
            </a:extLst>
          </p:cNvPr>
          <p:cNvSpPr txBox="1"/>
          <p:nvPr/>
        </p:nvSpPr>
        <p:spPr>
          <a:xfrm>
            <a:off x="7285254" y="437004"/>
            <a:ext cx="284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806E5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400">
              <a:solidFill>
                <a:srgbClr val="806E5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9A200BAC-E6F7-4933-B2F2-FC78778D4773}"/>
              </a:ext>
            </a:extLst>
          </p:cNvPr>
          <p:cNvSpPr txBox="1"/>
          <p:nvPr/>
        </p:nvSpPr>
        <p:spPr>
          <a:xfrm>
            <a:off x="4919976" y="2818539"/>
            <a:ext cx="3821492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pellentesque habitant morbi tristique senectus et netus et malesuada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E03B6BD8-6BE6-4747-B93E-5D1CB0798A96}"/>
              </a:ext>
            </a:extLst>
          </p:cNvPr>
          <p:cNvGrpSpPr/>
          <p:nvPr/>
        </p:nvGrpSpPr>
        <p:grpSpPr>
          <a:xfrm>
            <a:off x="4933607" y="4240939"/>
            <a:ext cx="1667645" cy="1667645"/>
            <a:chOff x="4502407" y="-1518036"/>
            <a:chExt cx="3036071" cy="3036071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xmlns="" id="{771F9999-0E59-40BA-8D99-6D8E4A39F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2407" y="-1518036"/>
              <a:ext cx="3036071" cy="3036071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xmlns="" id="{969B0EB9-1F6A-41D7-8D32-00765AC9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5981425" y="-1518036"/>
              <a:ext cx="1557053" cy="3036070"/>
            </a:xfrm>
            <a:custGeom>
              <a:avLst/>
              <a:gdLst>
                <a:gd name="connsiteX0" fmla="*/ 1143829 w 1557053"/>
                <a:gd name="connsiteY0" fmla="*/ 1661443 h 3036070"/>
                <a:gd name="connsiteX1" fmla="*/ 1142715 w 1557053"/>
                <a:gd name="connsiteY1" fmla="*/ 1662186 h 3036070"/>
                <a:gd name="connsiteX2" fmla="*/ 1143020 w 1557053"/>
                <a:gd name="connsiteY2" fmla="*/ 1661967 h 3036070"/>
                <a:gd name="connsiteX3" fmla="*/ 1143829 w 1557053"/>
                <a:gd name="connsiteY3" fmla="*/ 1661443 h 3036070"/>
                <a:gd name="connsiteX4" fmla="*/ 0 w 1557053"/>
                <a:gd name="connsiteY4" fmla="*/ 0 h 3036070"/>
                <a:gd name="connsiteX5" fmla="*/ 1511921 w 1557053"/>
                <a:gd name="connsiteY5" fmla="*/ 0 h 3036070"/>
                <a:gd name="connsiteX6" fmla="*/ 1432940 w 1557053"/>
                <a:gd name="connsiteY6" fmla="*/ 185538 h 3036070"/>
                <a:gd name="connsiteX7" fmla="*/ 1410374 w 1557053"/>
                <a:gd name="connsiteY7" fmla="*/ 202405 h 3036070"/>
                <a:gd name="connsiteX8" fmla="*/ 1399091 w 1557053"/>
                <a:gd name="connsiteY8" fmla="*/ 219272 h 3036070"/>
                <a:gd name="connsiteX9" fmla="*/ 1365242 w 1557053"/>
                <a:gd name="connsiteY9" fmla="*/ 253006 h 3036070"/>
                <a:gd name="connsiteX10" fmla="*/ 1342676 w 1557053"/>
                <a:gd name="connsiteY10" fmla="*/ 342964 h 3036070"/>
                <a:gd name="connsiteX11" fmla="*/ 1320110 w 1557053"/>
                <a:gd name="connsiteY11" fmla="*/ 359831 h 3036070"/>
                <a:gd name="connsiteX12" fmla="*/ 1308827 w 1557053"/>
                <a:gd name="connsiteY12" fmla="*/ 382320 h 3036070"/>
                <a:gd name="connsiteX13" fmla="*/ 1297544 w 1557053"/>
                <a:gd name="connsiteY13" fmla="*/ 399187 h 3036070"/>
                <a:gd name="connsiteX14" fmla="*/ 1286261 w 1557053"/>
                <a:gd name="connsiteY14" fmla="*/ 427299 h 3036070"/>
                <a:gd name="connsiteX15" fmla="*/ 1263695 w 1557053"/>
                <a:gd name="connsiteY15" fmla="*/ 461033 h 3036070"/>
                <a:gd name="connsiteX16" fmla="*/ 1252412 w 1557053"/>
                <a:gd name="connsiteY16" fmla="*/ 483522 h 3036070"/>
                <a:gd name="connsiteX17" fmla="*/ 1240346 w 1557053"/>
                <a:gd name="connsiteY17" fmla="*/ 502250 h 3036070"/>
                <a:gd name="connsiteX18" fmla="*/ 1242138 w 1557053"/>
                <a:gd name="connsiteY18" fmla="*/ 498187 h 3036070"/>
                <a:gd name="connsiteX19" fmla="*/ 1243700 w 1557053"/>
                <a:gd name="connsiteY19" fmla="*/ 495009 h 3036070"/>
                <a:gd name="connsiteX20" fmla="*/ 1242217 w 1557053"/>
                <a:gd name="connsiteY20" fmla="*/ 498009 h 3036070"/>
                <a:gd name="connsiteX21" fmla="*/ 1242138 w 1557053"/>
                <a:gd name="connsiteY21" fmla="*/ 498187 h 3036070"/>
                <a:gd name="connsiteX22" fmla="*/ 1239616 w 1557053"/>
                <a:gd name="connsiteY22" fmla="*/ 503318 h 3036070"/>
                <a:gd name="connsiteX23" fmla="*/ 1229846 w 1557053"/>
                <a:gd name="connsiteY23" fmla="*/ 522879 h 3036070"/>
                <a:gd name="connsiteX24" fmla="*/ 1248120 w 1557053"/>
                <a:gd name="connsiteY24" fmla="*/ 632992 h 3036070"/>
                <a:gd name="connsiteX25" fmla="*/ 1248248 w 1557053"/>
                <a:gd name="connsiteY25" fmla="*/ 637492 h 3036070"/>
                <a:gd name="connsiteX26" fmla="*/ 1248223 w 1557053"/>
                <a:gd name="connsiteY26" fmla="*/ 637492 h 3036070"/>
                <a:gd name="connsiteX27" fmla="*/ 1248264 w 1557053"/>
                <a:gd name="connsiteY27" fmla="*/ 638048 h 3036070"/>
                <a:gd name="connsiteX28" fmla="*/ 1248248 w 1557053"/>
                <a:gd name="connsiteY28" fmla="*/ 637492 h 3036070"/>
                <a:gd name="connsiteX29" fmla="*/ 1249666 w 1557053"/>
                <a:gd name="connsiteY29" fmla="*/ 637454 h 3036070"/>
                <a:gd name="connsiteX30" fmla="*/ 1263695 w 1557053"/>
                <a:gd name="connsiteY30" fmla="*/ 663438 h 3036070"/>
                <a:gd name="connsiteX31" fmla="*/ 1274978 w 1557053"/>
                <a:gd name="connsiteY31" fmla="*/ 691550 h 3036070"/>
                <a:gd name="connsiteX32" fmla="*/ 1297544 w 1557053"/>
                <a:gd name="connsiteY32" fmla="*/ 708416 h 3036070"/>
                <a:gd name="connsiteX33" fmla="*/ 1241129 w 1557053"/>
                <a:gd name="connsiteY33" fmla="*/ 742151 h 3036070"/>
                <a:gd name="connsiteX34" fmla="*/ 1229846 w 1557053"/>
                <a:gd name="connsiteY34" fmla="*/ 770262 h 3036070"/>
                <a:gd name="connsiteX35" fmla="*/ 1218563 w 1557053"/>
                <a:gd name="connsiteY35" fmla="*/ 792752 h 3036070"/>
                <a:gd name="connsiteX36" fmla="*/ 1195997 w 1557053"/>
                <a:gd name="connsiteY36" fmla="*/ 815242 h 3036070"/>
                <a:gd name="connsiteX37" fmla="*/ 1184714 w 1557053"/>
                <a:gd name="connsiteY37" fmla="*/ 832108 h 3036070"/>
                <a:gd name="connsiteX38" fmla="*/ 1195997 w 1557053"/>
                <a:gd name="connsiteY38" fmla="*/ 899576 h 3036070"/>
                <a:gd name="connsiteX39" fmla="*/ 1218563 w 1557053"/>
                <a:gd name="connsiteY39" fmla="*/ 1045757 h 3036070"/>
                <a:gd name="connsiteX40" fmla="*/ 1229846 w 1557053"/>
                <a:gd name="connsiteY40" fmla="*/ 1101981 h 3036070"/>
                <a:gd name="connsiteX41" fmla="*/ 1241129 w 1557053"/>
                <a:gd name="connsiteY41" fmla="*/ 1124471 h 3036070"/>
                <a:gd name="connsiteX42" fmla="*/ 1252412 w 1557053"/>
                <a:gd name="connsiteY42" fmla="*/ 1191939 h 3036070"/>
                <a:gd name="connsiteX43" fmla="*/ 1229846 w 1557053"/>
                <a:gd name="connsiteY43" fmla="*/ 1265030 h 3036070"/>
                <a:gd name="connsiteX44" fmla="*/ 1207280 w 1557053"/>
                <a:gd name="connsiteY44" fmla="*/ 1281896 h 3036070"/>
                <a:gd name="connsiteX45" fmla="*/ 1195997 w 1557053"/>
                <a:gd name="connsiteY45" fmla="*/ 1298764 h 3036070"/>
                <a:gd name="connsiteX46" fmla="*/ 1218563 w 1557053"/>
                <a:gd name="connsiteY46" fmla="*/ 1394343 h 3036070"/>
                <a:gd name="connsiteX47" fmla="*/ 1207280 w 1557053"/>
                <a:gd name="connsiteY47" fmla="*/ 1416833 h 3036070"/>
                <a:gd name="connsiteX48" fmla="*/ 1195997 w 1557053"/>
                <a:gd name="connsiteY48" fmla="*/ 1478679 h 3036070"/>
                <a:gd name="connsiteX49" fmla="*/ 1184714 w 1557053"/>
                <a:gd name="connsiteY49" fmla="*/ 1501168 h 3036070"/>
                <a:gd name="connsiteX50" fmla="*/ 1173431 w 1557053"/>
                <a:gd name="connsiteY50" fmla="*/ 1630482 h 3036070"/>
                <a:gd name="connsiteX51" fmla="*/ 1150865 w 1557053"/>
                <a:gd name="connsiteY51" fmla="*/ 1647350 h 3036070"/>
                <a:gd name="connsiteX52" fmla="*/ 1140675 w 1557053"/>
                <a:gd name="connsiteY52" fmla="*/ 1663547 h 3036070"/>
                <a:gd name="connsiteX53" fmla="*/ 1142715 w 1557053"/>
                <a:gd name="connsiteY53" fmla="*/ 1662186 h 3036070"/>
                <a:gd name="connsiteX54" fmla="*/ 1135123 w 1557053"/>
                <a:gd name="connsiteY54" fmla="*/ 1667665 h 3036070"/>
                <a:gd name="connsiteX55" fmla="*/ 1117016 w 1557053"/>
                <a:gd name="connsiteY55" fmla="*/ 1681083 h 3036070"/>
                <a:gd name="connsiteX56" fmla="*/ 1094450 w 1557053"/>
                <a:gd name="connsiteY56" fmla="*/ 1720439 h 3036070"/>
                <a:gd name="connsiteX57" fmla="*/ 1060602 w 1557053"/>
                <a:gd name="connsiteY57" fmla="*/ 1737307 h 3036070"/>
                <a:gd name="connsiteX58" fmla="*/ 1038036 w 1557053"/>
                <a:gd name="connsiteY58" fmla="*/ 1771041 h 3036070"/>
                <a:gd name="connsiteX59" fmla="*/ 1026753 w 1557053"/>
                <a:gd name="connsiteY59" fmla="*/ 1827265 h 3036070"/>
                <a:gd name="connsiteX60" fmla="*/ 981621 w 1557053"/>
                <a:gd name="connsiteY60" fmla="*/ 1860999 h 3036070"/>
                <a:gd name="connsiteX61" fmla="*/ 970338 w 1557053"/>
                <a:gd name="connsiteY61" fmla="*/ 1877866 h 3036070"/>
                <a:gd name="connsiteX62" fmla="*/ 936489 w 1557053"/>
                <a:gd name="connsiteY62" fmla="*/ 1911600 h 3036070"/>
                <a:gd name="connsiteX63" fmla="*/ 936489 w 1557053"/>
                <a:gd name="connsiteY63" fmla="*/ 1967823 h 3036070"/>
                <a:gd name="connsiteX64" fmla="*/ 947772 w 1557053"/>
                <a:gd name="connsiteY64" fmla="*/ 2226452 h 3036070"/>
                <a:gd name="connsiteX65" fmla="*/ 992904 w 1557053"/>
                <a:gd name="connsiteY65" fmla="*/ 2260186 h 3036070"/>
                <a:gd name="connsiteX66" fmla="*/ 1049319 w 1557053"/>
                <a:gd name="connsiteY66" fmla="*/ 2310787 h 3036070"/>
                <a:gd name="connsiteX67" fmla="*/ 1060602 w 1557053"/>
                <a:gd name="connsiteY67" fmla="*/ 2411989 h 3036070"/>
                <a:gd name="connsiteX68" fmla="*/ 1083167 w 1557053"/>
                <a:gd name="connsiteY68" fmla="*/ 2428856 h 3036070"/>
                <a:gd name="connsiteX69" fmla="*/ 1094450 w 1557053"/>
                <a:gd name="connsiteY69" fmla="*/ 2445724 h 3036070"/>
                <a:gd name="connsiteX70" fmla="*/ 1117016 w 1557053"/>
                <a:gd name="connsiteY70" fmla="*/ 2462590 h 3036070"/>
                <a:gd name="connsiteX71" fmla="*/ 1128299 w 1557053"/>
                <a:gd name="connsiteY71" fmla="*/ 2479457 h 3036070"/>
                <a:gd name="connsiteX72" fmla="*/ 1139582 w 1557053"/>
                <a:gd name="connsiteY72" fmla="*/ 2507569 h 3036070"/>
                <a:gd name="connsiteX73" fmla="*/ 1173431 w 1557053"/>
                <a:gd name="connsiteY73" fmla="*/ 2518814 h 3036070"/>
                <a:gd name="connsiteX74" fmla="*/ 1207280 w 1557053"/>
                <a:gd name="connsiteY74" fmla="*/ 2558171 h 3036070"/>
                <a:gd name="connsiteX75" fmla="*/ 1229846 w 1557053"/>
                <a:gd name="connsiteY75" fmla="*/ 2580660 h 3036070"/>
                <a:gd name="connsiteX76" fmla="*/ 1252412 w 1557053"/>
                <a:gd name="connsiteY76" fmla="*/ 2608772 h 3036070"/>
                <a:gd name="connsiteX77" fmla="*/ 1274978 w 1557053"/>
                <a:gd name="connsiteY77" fmla="*/ 2659373 h 3036070"/>
                <a:gd name="connsiteX78" fmla="*/ 1286261 w 1557053"/>
                <a:gd name="connsiteY78" fmla="*/ 2681862 h 3036070"/>
                <a:gd name="connsiteX79" fmla="*/ 1353959 w 1557053"/>
                <a:gd name="connsiteY79" fmla="*/ 2698729 h 3036070"/>
                <a:gd name="connsiteX80" fmla="*/ 1387808 w 1557053"/>
                <a:gd name="connsiteY80" fmla="*/ 2738085 h 3036070"/>
                <a:gd name="connsiteX81" fmla="*/ 1410374 w 1557053"/>
                <a:gd name="connsiteY81" fmla="*/ 2771820 h 3036070"/>
                <a:gd name="connsiteX82" fmla="*/ 1455506 w 1557053"/>
                <a:gd name="connsiteY82" fmla="*/ 2811176 h 3036070"/>
                <a:gd name="connsiteX83" fmla="*/ 1466789 w 1557053"/>
                <a:gd name="connsiteY83" fmla="*/ 2833666 h 3036070"/>
                <a:gd name="connsiteX84" fmla="*/ 1478072 w 1557053"/>
                <a:gd name="connsiteY84" fmla="*/ 2923623 h 3036070"/>
                <a:gd name="connsiteX85" fmla="*/ 1534487 w 1557053"/>
                <a:gd name="connsiteY85" fmla="*/ 2957357 h 3036070"/>
                <a:gd name="connsiteX86" fmla="*/ 1545770 w 1557053"/>
                <a:gd name="connsiteY86" fmla="*/ 3007959 h 3036070"/>
                <a:gd name="connsiteX87" fmla="*/ 1557053 w 1557053"/>
                <a:gd name="connsiteY87" fmla="*/ 3024825 h 3036070"/>
                <a:gd name="connsiteX88" fmla="*/ 1549110 w 1557053"/>
                <a:gd name="connsiteY88" fmla="*/ 3036070 h 3036070"/>
                <a:gd name="connsiteX89" fmla="*/ 0 w 1557053"/>
                <a:gd name="connsiteY89" fmla="*/ 3036070 h 303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557053" h="3036070">
                  <a:moveTo>
                    <a:pt x="1143829" y="1661443"/>
                  </a:moveTo>
                  <a:lnTo>
                    <a:pt x="1142715" y="1662186"/>
                  </a:lnTo>
                  <a:lnTo>
                    <a:pt x="1143020" y="1661967"/>
                  </a:lnTo>
                  <a:cubicBezTo>
                    <a:pt x="1144297" y="1661070"/>
                    <a:pt x="1144393" y="1661038"/>
                    <a:pt x="1143829" y="1661443"/>
                  </a:cubicBezTo>
                  <a:close/>
                  <a:moveTo>
                    <a:pt x="0" y="0"/>
                  </a:moveTo>
                  <a:lnTo>
                    <a:pt x="1511921" y="0"/>
                  </a:lnTo>
                  <a:cubicBezTo>
                    <a:pt x="1500638" y="37483"/>
                    <a:pt x="1478244" y="12464"/>
                    <a:pt x="1432940" y="185538"/>
                  </a:cubicBezTo>
                  <a:cubicBezTo>
                    <a:pt x="1431187" y="192238"/>
                    <a:pt x="1416439" y="196361"/>
                    <a:pt x="1410374" y="202405"/>
                  </a:cubicBezTo>
                  <a:cubicBezTo>
                    <a:pt x="1405055" y="207706"/>
                    <a:pt x="1404410" y="213971"/>
                    <a:pt x="1399091" y="219272"/>
                  </a:cubicBezTo>
                  <a:cubicBezTo>
                    <a:pt x="1355346" y="262868"/>
                    <a:pt x="1393603" y="210610"/>
                    <a:pt x="1365242" y="253006"/>
                  </a:cubicBezTo>
                  <a:cubicBezTo>
                    <a:pt x="1364363" y="256949"/>
                    <a:pt x="1348359" y="333525"/>
                    <a:pt x="1342676" y="342964"/>
                  </a:cubicBezTo>
                  <a:cubicBezTo>
                    <a:pt x="1338780" y="349436"/>
                    <a:pt x="1327633" y="354209"/>
                    <a:pt x="1320110" y="359831"/>
                  </a:cubicBezTo>
                  <a:cubicBezTo>
                    <a:pt x="1316350" y="367327"/>
                    <a:pt x="1313087" y="374890"/>
                    <a:pt x="1308827" y="382320"/>
                  </a:cubicBezTo>
                  <a:cubicBezTo>
                    <a:pt x="1305560" y="388019"/>
                    <a:pt x="1300429" y="393438"/>
                    <a:pt x="1297544" y="399187"/>
                  </a:cubicBezTo>
                  <a:cubicBezTo>
                    <a:pt x="1292893" y="408458"/>
                    <a:pt x="1291308" y="418079"/>
                    <a:pt x="1286261" y="427299"/>
                  </a:cubicBezTo>
                  <a:cubicBezTo>
                    <a:pt x="1280002" y="438734"/>
                    <a:pt x="1269465" y="449534"/>
                    <a:pt x="1263695" y="461033"/>
                  </a:cubicBezTo>
                  <a:cubicBezTo>
                    <a:pt x="1259935" y="468529"/>
                    <a:pt x="1256672" y="476093"/>
                    <a:pt x="1252412" y="483522"/>
                  </a:cubicBezTo>
                  <a:cubicBezTo>
                    <a:pt x="1240272" y="504696"/>
                    <a:pt x="1239024" y="505636"/>
                    <a:pt x="1240346" y="502250"/>
                  </a:cubicBezTo>
                  <a:lnTo>
                    <a:pt x="1242138" y="498187"/>
                  </a:lnTo>
                  <a:lnTo>
                    <a:pt x="1243700" y="495009"/>
                  </a:lnTo>
                  <a:cubicBezTo>
                    <a:pt x="1244940" y="492435"/>
                    <a:pt x="1243623" y="495006"/>
                    <a:pt x="1242217" y="498009"/>
                  </a:cubicBezTo>
                  <a:lnTo>
                    <a:pt x="1242138" y="498187"/>
                  </a:lnTo>
                  <a:lnTo>
                    <a:pt x="1239616" y="503318"/>
                  </a:lnTo>
                  <a:cubicBezTo>
                    <a:pt x="1237409" y="507767"/>
                    <a:pt x="1234256" y="514090"/>
                    <a:pt x="1229846" y="522879"/>
                  </a:cubicBezTo>
                  <a:cubicBezTo>
                    <a:pt x="1243740" y="595576"/>
                    <a:pt x="1247323" y="623088"/>
                    <a:pt x="1248120" y="632992"/>
                  </a:cubicBezTo>
                  <a:lnTo>
                    <a:pt x="1248248" y="637492"/>
                  </a:lnTo>
                  <a:lnTo>
                    <a:pt x="1248223" y="637492"/>
                  </a:lnTo>
                  <a:cubicBezTo>
                    <a:pt x="1248081" y="637931"/>
                    <a:pt x="1248189" y="638457"/>
                    <a:pt x="1248264" y="638048"/>
                  </a:cubicBezTo>
                  <a:lnTo>
                    <a:pt x="1248248" y="637492"/>
                  </a:lnTo>
                  <a:lnTo>
                    <a:pt x="1249666" y="637454"/>
                  </a:lnTo>
                  <a:cubicBezTo>
                    <a:pt x="1251495" y="638961"/>
                    <a:pt x="1255428" y="644899"/>
                    <a:pt x="1263695" y="663438"/>
                  </a:cubicBezTo>
                  <a:cubicBezTo>
                    <a:pt x="1267856" y="672767"/>
                    <a:pt x="1268245" y="682602"/>
                    <a:pt x="1274978" y="691550"/>
                  </a:cubicBezTo>
                  <a:cubicBezTo>
                    <a:pt x="1279739" y="697876"/>
                    <a:pt x="1290022" y="702795"/>
                    <a:pt x="1297544" y="708416"/>
                  </a:cubicBezTo>
                  <a:cubicBezTo>
                    <a:pt x="1279985" y="717167"/>
                    <a:pt x="1250555" y="729627"/>
                    <a:pt x="1241129" y="742151"/>
                  </a:cubicBezTo>
                  <a:cubicBezTo>
                    <a:pt x="1234396" y="751098"/>
                    <a:pt x="1234007" y="760934"/>
                    <a:pt x="1229846" y="770262"/>
                  </a:cubicBezTo>
                  <a:cubicBezTo>
                    <a:pt x="1226483" y="777806"/>
                    <a:pt x="1224009" y="785517"/>
                    <a:pt x="1218563" y="792752"/>
                  </a:cubicBezTo>
                  <a:cubicBezTo>
                    <a:pt x="1212658" y="800599"/>
                    <a:pt x="1202623" y="807538"/>
                    <a:pt x="1195997" y="815242"/>
                  </a:cubicBezTo>
                  <a:cubicBezTo>
                    <a:pt x="1191313" y="820688"/>
                    <a:pt x="1188475" y="826486"/>
                    <a:pt x="1184714" y="832108"/>
                  </a:cubicBezTo>
                  <a:cubicBezTo>
                    <a:pt x="1188475" y="854598"/>
                    <a:pt x="1193414" y="877046"/>
                    <a:pt x="1195997" y="899576"/>
                  </a:cubicBezTo>
                  <a:cubicBezTo>
                    <a:pt x="1212272" y="1041503"/>
                    <a:pt x="1179285" y="987041"/>
                    <a:pt x="1218563" y="1045757"/>
                  </a:cubicBezTo>
                  <a:cubicBezTo>
                    <a:pt x="1222324" y="1064499"/>
                    <a:pt x="1224501" y="1083336"/>
                    <a:pt x="1229846" y="1101981"/>
                  </a:cubicBezTo>
                  <a:cubicBezTo>
                    <a:pt x="1232039" y="1109631"/>
                    <a:pt x="1239206" y="1116803"/>
                    <a:pt x="1241129" y="1124471"/>
                  </a:cubicBezTo>
                  <a:cubicBezTo>
                    <a:pt x="1246747" y="1146864"/>
                    <a:pt x="1248652" y="1169449"/>
                    <a:pt x="1252412" y="1191939"/>
                  </a:cubicBezTo>
                  <a:cubicBezTo>
                    <a:pt x="1244890" y="1216302"/>
                    <a:pt x="1241845" y="1241116"/>
                    <a:pt x="1229846" y="1265030"/>
                  </a:cubicBezTo>
                  <a:cubicBezTo>
                    <a:pt x="1226557" y="1271585"/>
                    <a:pt x="1213345" y="1275852"/>
                    <a:pt x="1207280" y="1281896"/>
                  </a:cubicBezTo>
                  <a:cubicBezTo>
                    <a:pt x="1201961" y="1287197"/>
                    <a:pt x="1199758" y="1293141"/>
                    <a:pt x="1195997" y="1298764"/>
                  </a:cubicBezTo>
                  <a:cubicBezTo>
                    <a:pt x="1210710" y="1335420"/>
                    <a:pt x="1218563" y="1349432"/>
                    <a:pt x="1218563" y="1394343"/>
                  </a:cubicBezTo>
                  <a:cubicBezTo>
                    <a:pt x="1218563" y="1402071"/>
                    <a:pt x="1211041" y="1409336"/>
                    <a:pt x="1207280" y="1416833"/>
                  </a:cubicBezTo>
                  <a:cubicBezTo>
                    <a:pt x="1203520" y="1437449"/>
                    <a:pt x="1201488" y="1458160"/>
                    <a:pt x="1195997" y="1478679"/>
                  </a:cubicBezTo>
                  <a:cubicBezTo>
                    <a:pt x="1193948" y="1486338"/>
                    <a:pt x="1185860" y="1493462"/>
                    <a:pt x="1184714" y="1501168"/>
                  </a:cubicBezTo>
                  <a:cubicBezTo>
                    <a:pt x="1178319" y="1544196"/>
                    <a:pt x="1183356" y="1587621"/>
                    <a:pt x="1173431" y="1630482"/>
                  </a:cubicBezTo>
                  <a:cubicBezTo>
                    <a:pt x="1171877" y="1637195"/>
                    <a:pt x="1156930" y="1641306"/>
                    <a:pt x="1150865" y="1647350"/>
                  </a:cubicBezTo>
                  <a:cubicBezTo>
                    <a:pt x="1127509" y="1670626"/>
                    <a:pt x="1135214" y="1666976"/>
                    <a:pt x="1140675" y="1663547"/>
                  </a:cubicBezTo>
                  <a:lnTo>
                    <a:pt x="1142715" y="1662186"/>
                  </a:lnTo>
                  <a:lnTo>
                    <a:pt x="1135123" y="1667665"/>
                  </a:lnTo>
                  <a:cubicBezTo>
                    <a:pt x="1130962" y="1670710"/>
                    <a:pt x="1125100" y="1675041"/>
                    <a:pt x="1117016" y="1681083"/>
                  </a:cubicBezTo>
                  <a:cubicBezTo>
                    <a:pt x="1115511" y="1684082"/>
                    <a:pt x="1100925" y="1715600"/>
                    <a:pt x="1094450" y="1720439"/>
                  </a:cubicBezTo>
                  <a:cubicBezTo>
                    <a:pt x="1085599" y="1727056"/>
                    <a:pt x="1071884" y="1731684"/>
                    <a:pt x="1060602" y="1737307"/>
                  </a:cubicBezTo>
                  <a:cubicBezTo>
                    <a:pt x="1053079" y="1748552"/>
                    <a:pt x="1040402" y="1759247"/>
                    <a:pt x="1038036" y="1771041"/>
                  </a:cubicBezTo>
                  <a:cubicBezTo>
                    <a:pt x="1034275" y="1789782"/>
                    <a:pt x="1038027" y="1809287"/>
                    <a:pt x="1026753" y="1827265"/>
                  </a:cubicBezTo>
                  <a:cubicBezTo>
                    <a:pt x="1018663" y="1840164"/>
                    <a:pt x="990197" y="1848178"/>
                    <a:pt x="981621" y="1860999"/>
                  </a:cubicBezTo>
                  <a:cubicBezTo>
                    <a:pt x="977860" y="1866621"/>
                    <a:pt x="975657" y="1872564"/>
                    <a:pt x="970338" y="1877866"/>
                  </a:cubicBezTo>
                  <a:cubicBezTo>
                    <a:pt x="926592" y="1921462"/>
                    <a:pt x="964849" y="1869204"/>
                    <a:pt x="936489" y="1911600"/>
                  </a:cubicBezTo>
                  <a:cubicBezTo>
                    <a:pt x="962696" y="1963838"/>
                    <a:pt x="936489" y="1898896"/>
                    <a:pt x="936489" y="1967823"/>
                  </a:cubicBezTo>
                  <a:cubicBezTo>
                    <a:pt x="936489" y="2054053"/>
                    <a:pt x="940855" y="2140290"/>
                    <a:pt x="947772" y="2226452"/>
                  </a:cubicBezTo>
                  <a:cubicBezTo>
                    <a:pt x="949768" y="2251319"/>
                    <a:pt x="957149" y="2248308"/>
                    <a:pt x="992904" y="2260186"/>
                  </a:cubicBezTo>
                  <a:cubicBezTo>
                    <a:pt x="1044633" y="2298851"/>
                    <a:pt x="1029460" y="2281099"/>
                    <a:pt x="1049319" y="2310787"/>
                  </a:cubicBezTo>
                  <a:cubicBezTo>
                    <a:pt x="1053079" y="2344521"/>
                    <a:pt x="1051013" y="2378543"/>
                    <a:pt x="1060602" y="2411989"/>
                  </a:cubicBezTo>
                  <a:cubicBezTo>
                    <a:pt x="1062520" y="2418678"/>
                    <a:pt x="1077103" y="2422812"/>
                    <a:pt x="1083167" y="2428856"/>
                  </a:cubicBezTo>
                  <a:cubicBezTo>
                    <a:pt x="1088486" y="2434157"/>
                    <a:pt x="1089131" y="2440422"/>
                    <a:pt x="1094450" y="2445724"/>
                  </a:cubicBezTo>
                  <a:cubicBezTo>
                    <a:pt x="1100515" y="2451768"/>
                    <a:pt x="1110952" y="2456546"/>
                    <a:pt x="1117016" y="2462590"/>
                  </a:cubicBezTo>
                  <a:cubicBezTo>
                    <a:pt x="1122335" y="2467892"/>
                    <a:pt x="1125415" y="2473708"/>
                    <a:pt x="1128299" y="2479457"/>
                  </a:cubicBezTo>
                  <a:cubicBezTo>
                    <a:pt x="1132950" y="2488728"/>
                    <a:pt x="1130067" y="2499272"/>
                    <a:pt x="1139582" y="2507569"/>
                  </a:cubicBezTo>
                  <a:cubicBezTo>
                    <a:pt x="1146310" y="2513436"/>
                    <a:pt x="1162148" y="2515065"/>
                    <a:pt x="1173431" y="2518814"/>
                  </a:cubicBezTo>
                  <a:cubicBezTo>
                    <a:pt x="1219162" y="2552996"/>
                    <a:pt x="1176055" y="2516678"/>
                    <a:pt x="1207280" y="2558171"/>
                  </a:cubicBezTo>
                  <a:cubicBezTo>
                    <a:pt x="1213186" y="2566018"/>
                    <a:pt x="1223015" y="2573001"/>
                    <a:pt x="1229846" y="2580660"/>
                  </a:cubicBezTo>
                  <a:cubicBezTo>
                    <a:pt x="1238072" y="2589882"/>
                    <a:pt x="1244890" y="2599401"/>
                    <a:pt x="1252412" y="2608772"/>
                  </a:cubicBezTo>
                  <a:cubicBezTo>
                    <a:pt x="1272774" y="2669650"/>
                    <a:pt x="1252757" y="2620618"/>
                    <a:pt x="1274978" y="2659373"/>
                  </a:cubicBezTo>
                  <a:cubicBezTo>
                    <a:pt x="1279238" y="2666803"/>
                    <a:pt x="1277660" y="2675433"/>
                    <a:pt x="1286261" y="2681862"/>
                  </a:cubicBezTo>
                  <a:cubicBezTo>
                    <a:pt x="1298760" y="2691204"/>
                    <a:pt x="1334650" y="2695522"/>
                    <a:pt x="1353959" y="2698729"/>
                  </a:cubicBezTo>
                  <a:cubicBezTo>
                    <a:pt x="1383806" y="2758221"/>
                    <a:pt x="1343283" y="2688165"/>
                    <a:pt x="1387808" y="2738085"/>
                  </a:cubicBezTo>
                  <a:cubicBezTo>
                    <a:pt x="1397469" y="2748917"/>
                    <a:pt x="1399736" y="2761218"/>
                    <a:pt x="1410374" y="2771820"/>
                  </a:cubicBezTo>
                  <a:cubicBezTo>
                    <a:pt x="1439005" y="2800353"/>
                    <a:pt x="1423610" y="2787335"/>
                    <a:pt x="1455506" y="2811176"/>
                  </a:cubicBezTo>
                  <a:cubicBezTo>
                    <a:pt x="1459267" y="2818673"/>
                    <a:pt x="1465246" y="2825976"/>
                    <a:pt x="1466789" y="2833666"/>
                  </a:cubicBezTo>
                  <a:cubicBezTo>
                    <a:pt x="1472789" y="2863561"/>
                    <a:pt x="1468669" y="2893946"/>
                    <a:pt x="1478072" y="2923623"/>
                  </a:cubicBezTo>
                  <a:cubicBezTo>
                    <a:pt x="1481017" y="2932919"/>
                    <a:pt x="1524552" y="2952406"/>
                    <a:pt x="1534487" y="2957357"/>
                  </a:cubicBezTo>
                  <a:cubicBezTo>
                    <a:pt x="1538248" y="2974224"/>
                    <a:pt x="1540171" y="2991219"/>
                    <a:pt x="1545770" y="3007959"/>
                  </a:cubicBezTo>
                  <a:cubicBezTo>
                    <a:pt x="1547726" y="3013804"/>
                    <a:pt x="1557053" y="3018899"/>
                    <a:pt x="1557053" y="3024825"/>
                  </a:cubicBezTo>
                  <a:lnTo>
                    <a:pt x="1549110" y="3036070"/>
                  </a:lnTo>
                  <a:lnTo>
                    <a:pt x="0" y="3036070"/>
                  </a:lnTo>
                  <a:close/>
                </a:path>
              </a:pathLst>
            </a:custGeom>
            <a:effectLst/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xmlns="" id="{75780B9A-1142-492B-9256-D7BFA116C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4041" y="-988520"/>
              <a:ext cx="1972803" cy="1977038"/>
            </a:xfrm>
            <a:prstGeom prst="rect">
              <a:avLst/>
            </a:prstGeom>
          </p:spPr>
        </p:pic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E3FA05A-B914-4E79-A870-7E35BA572D4C}"/>
              </a:ext>
            </a:extLst>
          </p:cNvPr>
          <p:cNvSpPr txBox="1"/>
          <p:nvPr/>
        </p:nvSpPr>
        <p:spPr>
          <a:xfrm>
            <a:off x="7982287" y="1130317"/>
            <a:ext cx="3821492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senectus et netus et malesuada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34871329-AE7D-4904-A476-D2DE0B7640EF}"/>
              </a:ext>
            </a:extLst>
          </p:cNvPr>
          <p:cNvSpPr txBox="1"/>
          <p:nvPr/>
        </p:nvSpPr>
        <p:spPr>
          <a:xfrm>
            <a:off x="3856683" y="6261145"/>
            <a:ext cx="3821492" cy="329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senectus et netus et malesuada fames ac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211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C9F6B43-C017-4995-B29C-9F9AB8B2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096000" y="0"/>
            <a:ext cx="6096000" cy="6858000"/>
          </a:xfrm>
          <a:prstGeom prst="rect">
            <a:avLst/>
          </a:prstGeom>
          <a:noFill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D33F7E9-8B5E-4537-9C02-0DDE99AC7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9" name="图片 18" descr="图片包含 男人, 游戏机, 雪, 水&#10;&#10;描述已自动生成">
            <a:extLst>
              <a:ext uri="{FF2B5EF4-FFF2-40B4-BE49-F238E27FC236}">
                <a16:creationId xmlns:a16="http://schemas.microsoft.com/office/drawing/2014/main" xmlns="" id="{B8409457-3F68-4145-ACB8-A988BEDF11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 flipV="1">
            <a:off x="6778171" y="274087"/>
            <a:ext cx="4731658" cy="6309826"/>
          </a:xfrm>
          <a:custGeom>
            <a:avLst/>
            <a:gdLst>
              <a:gd name="connsiteX0" fmla="*/ 617844 w 4566889"/>
              <a:gd name="connsiteY0" fmla="*/ 4919 h 6010033"/>
              <a:gd name="connsiteX1" fmla="*/ 637567 w 4566889"/>
              <a:gd name="connsiteY1" fmla="*/ 7339 h 6010033"/>
              <a:gd name="connsiteX2" fmla="*/ 645209 w 4566889"/>
              <a:gd name="connsiteY2" fmla="*/ 8867 h 6010033"/>
              <a:gd name="connsiteX3" fmla="*/ 636827 w 4566889"/>
              <a:gd name="connsiteY3" fmla="*/ 7914 h 6010033"/>
              <a:gd name="connsiteX4" fmla="*/ 617844 w 4566889"/>
              <a:gd name="connsiteY4" fmla="*/ 4919 h 6010033"/>
              <a:gd name="connsiteX5" fmla="*/ 3340838 w 4566889"/>
              <a:gd name="connsiteY5" fmla="*/ 0 h 6010033"/>
              <a:gd name="connsiteX6" fmla="*/ 3593383 w 4566889"/>
              <a:gd name="connsiteY6" fmla="*/ 21619 h 6010033"/>
              <a:gd name="connsiteX7" fmla="*/ 3630797 w 4566889"/>
              <a:gd name="connsiteY7" fmla="*/ 32430 h 6010033"/>
              <a:gd name="connsiteX8" fmla="*/ 3780453 w 4566889"/>
              <a:gd name="connsiteY8" fmla="*/ 43238 h 6010033"/>
              <a:gd name="connsiteX9" fmla="*/ 4154592 w 4566889"/>
              <a:gd name="connsiteY9" fmla="*/ 32430 h 6010033"/>
              <a:gd name="connsiteX10" fmla="*/ 4248127 w 4566889"/>
              <a:gd name="connsiteY10" fmla="*/ 43238 h 6010033"/>
              <a:gd name="connsiteX11" fmla="*/ 4491317 w 4566889"/>
              <a:gd name="connsiteY11" fmla="*/ 54048 h 6010033"/>
              <a:gd name="connsiteX12" fmla="*/ 4519377 w 4566889"/>
              <a:gd name="connsiteY12" fmla="*/ 86475 h 6010033"/>
              <a:gd name="connsiteX13" fmla="*/ 4547437 w 4566889"/>
              <a:gd name="connsiteY13" fmla="*/ 194569 h 6010033"/>
              <a:gd name="connsiteX14" fmla="*/ 4556790 w 4566889"/>
              <a:gd name="connsiteY14" fmla="*/ 313474 h 6010033"/>
              <a:gd name="connsiteX15" fmla="*/ 4566145 w 4566889"/>
              <a:gd name="connsiteY15" fmla="*/ 378331 h 6010033"/>
              <a:gd name="connsiteX16" fmla="*/ 4556790 w 4566889"/>
              <a:gd name="connsiteY16" fmla="*/ 605327 h 6010033"/>
              <a:gd name="connsiteX17" fmla="*/ 4538083 w 4566889"/>
              <a:gd name="connsiteY17" fmla="*/ 648565 h 6010033"/>
              <a:gd name="connsiteX18" fmla="*/ 4547437 w 4566889"/>
              <a:gd name="connsiteY18" fmla="*/ 864753 h 6010033"/>
              <a:gd name="connsiteX19" fmla="*/ 4556790 w 4566889"/>
              <a:gd name="connsiteY19" fmla="*/ 897182 h 6010033"/>
              <a:gd name="connsiteX20" fmla="*/ 4538083 w 4566889"/>
              <a:gd name="connsiteY20" fmla="*/ 1026895 h 6010033"/>
              <a:gd name="connsiteX21" fmla="*/ 4519377 w 4566889"/>
              <a:gd name="connsiteY21" fmla="*/ 1059323 h 6010033"/>
              <a:gd name="connsiteX22" fmla="*/ 4510024 w 4566889"/>
              <a:gd name="connsiteY22" fmla="*/ 1091752 h 6010033"/>
              <a:gd name="connsiteX23" fmla="*/ 4491317 w 4566889"/>
              <a:gd name="connsiteY23" fmla="*/ 1124179 h 6010033"/>
              <a:gd name="connsiteX24" fmla="*/ 4519377 w 4566889"/>
              <a:gd name="connsiteY24" fmla="*/ 1199846 h 6010033"/>
              <a:gd name="connsiteX25" fmla="*/ 4528731 w 4566889"/>
              <a:gd name="connsiteY25" fmla="*/ 1232273 h 6010033"/>
              <a:gd name="connsiteX26" fmla="*/ 4519377 w 4566889"/>
              <a:gd name="connsiteY26" fmla="*/ 1297130 h 6010033"/>
              <a:gd name="connsiteX27" fmla="*/ 4463255 w 4566889"/>
              <a:gd name="connsiteY27" fmla="*/ 1340367 h 6010033"/>
              <a:gd name="connsiteX28" fmla="*/ 4481963 w 4566889"/>
              <a:gd name="connsiteY28" fmla="*/ 1437653 h 6010033"/>
              <a:gd name="connsiteX29" fmla="*/ 4500669 w 4566889"/>
              <a:gd name="connsiteY29" fmla="*/ 1480891 h 6010033"/>
              <a:gd name="connsiteX30" fmla="*/ 4519377 w 4566889"/>
              <a:gd name="connsiteY30" fmla="*/ 1534937 h 6010033"/>
              <a:gd name="connsiteX31" fmla="*/ 4528731 w 4566889"/>
              <a:gd name="connsiteY31" fmla="*/ 1567366 h 6010033"/>
              <a:gd name="connsiteX32" fmla="*/ 4547437 w 4566889"/>
              <a:gd name="connsiteY32" fmla="*/ 1599793 h 6010033"/>
              <a:gd name="connsiteX33" fmla="*/ 4556790 w 4566889"/>
              <a:gd name="connsiteY33" fmla="*/ 1643031 h 6010033"/>
              <a:gd name="connsiteX34" fmla="*/ 4500669 w 4566889"/>
              <a:gd name="connsiteY34" fmla="*/ 1761936 h 6010033"/>
              <a:gd name="connsiteX35" fmla="*/ 4481963 w 4566889"/>
              <a:gd name="connsiteY35" fmla="*/ 1924076 h 6010033"/>
              <a:gd name="connsiteX36" fmla="*/ 4453903 w 4566889"/>
              <a:gd name="connsiteY36" fmla="*/ 1988932 h 6010033"/>
              <a:gd name="connsiteX37" fmla="*/ 4425841 w 4566889"/>
              <a:gd name="connsiteY37" fmla="*/ 1999743 h 6010033"/>
              <a:gd name="connsiteX38" fmla="*/ 4360368 w 4566889"/>
              <a:gd name="connsiteY38" fmla="*/ 2010551 h 6010033"/>
              <a:gd name="connsiteX39" fmla="*/ 4332307 w 4566889"/>
              <a:gd name="connsiteY39" fmla="*/ 2042980 h 6010033"/>
              <a:gd name="connsiteX40" fmla="*/ 4416489 w 4566889"/>
              <a:gd name="connsiteY40" fmla="*/ 2151074 h 6010033"/>
              <a:gd name="connsiteX41" fmla="*/ 4397782 w 4566889"/>
              <a:gd name="connsiteY41" fmla="*/ 2183501 h 6010033"/>
              <a:gd name="connsiteX42" fmla="*/ 4453903 w 4566889"/>
              <a:gd name="connsiteY42" fmla="*/ 2324025 h 6010033"/>
              <a:gd name="connsiteX43" fmla="*/ 4519377 w 4566889"/>
              <a:gd name="connsiteY43" fmla="*/ 2421308 h 6010033"/>
              <a:gd name="connsiteX44" fmla="*/ 4538083 w 4566889"/>
              <a:gd name="connsiteY44" fmla="*/ 2551022 h 6010033"/>
              <a:gd name="connsiteX45" fmla="*/ 4538083 w 4566889"/>
              <a:gd name="connsiteY45" fmla="*/ 2918542 h 6010033"/>
              <a:gd name="connsiteX46" fmla="*/ 4500669 w 4566889"/>
              <a:gd name="connsiteY46" fmla="*/ 3080684 h 6010033"/>
              <a:gd name="connsiteX47" fmla="*/ 4510024 w 4566889"/>
              <a:gd name="connsiteY47" fmla="*/ 3145540 h 6010033"/>
              <a:gd name="connsiteX48" fmla="*/ 4519377 w 4566889"/>
              <a:gd name="connsiteY48" fmla="*/ 3177967 h 6010033"/>
              <a:gd name="connsiteX49" fmla="*/ 4528731 w 4566889"/>
              <a:gd name="connsiteY49" fmla="*/ 3221205 h 6010033"/>
              <a:gd name="connsiteX50" fmla="*/ 4519377 w 4566889"/>
              <a:gd name="connsiteY50" fmla="*/ 3340110 h 6010033"/>
              <a:gd name="connsiteX51" fmla="*/ 4472610 w 4566889"/>
              <a:gd name="connsiteY51" fmla="*/ 3350918 h 6010033"/>
              <a:gd name="connsiteX52" fmla="*/ 4435196 w 4566889"/>
              <a:gd name="connsiteY52" fmla="*/ 3372537 h 6010033"/>
              <a:gd name="connsiteX53" fmla="*/ 4407135 w 4566889"/>
              <a:gd name="connsiteY53" fmla="*/ 3383347 h 6010033"/>
              <a:gd name="connsiteX54" fmla="*/ 4388427 w 4566889"/>
              <a:gd name="connsiteY54" fmla="*/ 3437393 h 6010033"/>
              <a:gd name="connsiteX55" fmla="*/ 4407135 w 4566889"/>
              <a:gd name="connsiteY55" fmla="*/ 3480631 h 6010033"/>
              <a:gd name="connsiteX56" fmla="*/ 4416786 w 4566889"/>
              <a:gd name="connsiteY56" fmla="*/ 3507609 h 6010033"/>
              <a:gd name="connsiteX57" fmla="*/ 4418159 w 4566889"/>
              <a:gd name="connsiteY57" fmla="*/ 3512324 h 6010033"/>
              <a:gd name="connsiteX58" fmla="*/ 4414313 w 4566889"/>
              <a:gd name="connsiteY58" fmla="*/ 3505472 h 6010033"/>
              <a:gd name="connsiteX59" fmla="*/ 4419801 w 4566889"/>
              <a:gd name="connsiteY59" fmla="*/ 3517965 h 6010033"/>
              <a:gd name="connsiteX60" fmla="*/ 4418159 w 4566889"/>
              <a:gd name="connsiteY60" fmla="*/ 3512324 h 6010033"/>
              <a:gd name="connsiteX61" fmla="*/ 4420752 w 4566889"/>
              <a:gd name="connsiteY61" fmla="*/ 3516945 h 6010033"/>
              <a:gd name="connsiteX62" fmla="*/ 4435196 w 4566889"/>
              <a:gd name="connsiteY62" fmla="*/ 3545487 h 6010033"/>
              <a:gd name="connsiteX63" fmla="*/ 4453903 w 4566889"/>
              <a:gd name="connsiteY63" fmla="*/ 3588725 h 6010033"/>
              <a:gd name="connsiteX64" fmla="*/ 4463255 w 4566889"/>
              <a:gd name="connsiteY64" fmla="*/ 3621154 h 6010033"/>
              <a:gd name="connsiteX65" fmla="*/ 4481963 w 4566889"/>
              <a:gd name="connsiteY65" fmla="*/ 3653581 h 6010033"/>
              <a:gd name="connsiteX66" fmla="*/ 4491317 w 4566889"/>
              <a:gd name="connsiteY66" fmla="*/ 3686011 h 6010033"/>
              <a:gd name="connsiteX67" fmla="*/ 4519377 w 4566889"/>
              <a:gd name="connsiteY67" fmla="*/ 3718438 h 6010033"/>
              <a:gd name="connsiteX68" fmla="*/ 4528731 w 4566889"/>
              <a:gd name="connsiteY68" fmla="*/ 3902199 h 6010033"/>
              <a:gd name="connsiteX69" fmla="*/ 4547437 w 4566889"/>
              <a:gd name="connsiteY69" fmla="*/ 3967055 h 6010033"/>
              <a:gd name="connsiteX70" fmla="*/ 4538083 w 4566889"/>
              <a:gd name="connsiteY70" fmla="*/ 4129195 h 6010033"/>
              <a:gd name="connsiteX71" fmla="*/ 4519377 w 4566889"/>
              <a:gd name="connsiteY71" fmla="*/ 4194052 h 6010033"/>
              <a:gd name="connsiteX72" fmla="*/ 4528731 w 4566889"/>
              <a:gd name="connsiteY72" fmla="*/ 4302146 h 6010033"/>
              <a:gd name="connsiteX73" fmla="*/ 4547437 w 4566889"/>
              <a:gd name="connsiteY73" fmla="*/ 4367003 h 6010033"/>
              <a:gd name="connsiteX74" fmla="*/ 4538083 w 4566889"/>
              <a:gd name="connsiteY74" fmla="*/ 4583191 h 6010033"/>
              <a:gd name="connsiteX75" fmla="*/ 4519377 w 4566889"/>
              <a:gd name="connsiteY75" fmla="*/ 4615620 h 6010033"/>
              <a:gd name="connsiteX76" fmla="*/ 4566145 w 4566889"/>
              <a:gd name="connsiteY76" fmla="*/ 4896665 h 6010033"/>
              <a:gd name="connsiteX77" fmla="*/ 4547437 w 4566889"/>
              <a:gd name="connsiteY77" fmla="*/ 5274993 h 6010033"/>
              <a:gd name="connsiteX78" fmla="*/ 4538083 w 4566889"/>
              <a:gd name="connsiteY78" fmla="*/ 5307423 h 6010033"/>
              <a:gd name="connsiteX79" fmla="*/ 4510024 w 4566889"/>
              <a:gd name="connsiteY79" fmla="*/ 5383087 h 6010033"/>
              <a:gd name="connsiteX80" fmla="*/ 4519377 w 4566889"/>
              <a:gd name="connsiteY80" fmla="*/ 5512800 h 6010033"/>
              <a:gd name="connsiteX81" fmla="*/ 4538083 w 4566889"/>
              <a:gd name="connsiteY81" fmla="*/ 5728989 h 6010033"/>
              <a:gd name="connsiteX82" fmla="*/ 4407135 w 4566889"/>
              <a:gd name="connsiteY82" fmla="*/ 5847893 h 6010033"/>
              <a:gd name="connsiteX83" fmla="*/ 4388427 w 4566889"/>
              <a:gd name="connsiteY83" fmla="*/ 5815464 h 6010033"/>
              <a:gd name="connsiteX84" fmla="*/ 4369721 w 4566889"/>
              <a:gd name="connsiteY84" fmla="*/ 5847893 h 6010033"/>
              <a:gd name="connsiteX85" fmla="*/ 4248127 w 4566889"/>
              <a:gd name="connsiteY85" fmla="*/ 5901939 h 6010033"/>
              <a:gd name="connsiteX86" fmla="*/ 4192005 w 4566889"/>
              <a:gd name="connsiteY86" fmla="*/ 5912750 h 6010033"/>
              <a:gd name="connsiteX87" fmla="*/ 4163944 w 4566889"/>
              <a:gd name="connsiteY87" fmla="*/ 5923558 h 6010033"/>
              <a:gd name="connsiteX88" fmla="*/ 4079764 w 4566889"/>
              <a:gd name="connsiteY88" fmla="*/ 5945177 h 6010033"/>
              <a:gd name="connsiteX89" fmla="*/ 3967522 w 4566889"/>
              <a:gd name="connsiteY89" fmla="*/ 5934369 h 6010033"/>
              <a:gd name="connsiteX90" fmla="*/ 3808512 w 4566889"/>
              <a:gd name="connsiteY90" fmla="*/ 5955987 h 6010033"/>
              <a:gd name="connsiteX91" fmla="*/ 3771098 w 4566889"/>
              <a:gd name="connsiteY91" fmla="*/ 5966796 h 6010033"/>
              <a:gd name="connsiteX92" fmla="*/ 3481141 w 4566889"/>
              <a:gd name="connsiteY92" fmla="*/ 5977606 h 6010033"/>
              <a:gd name="connsiteX93" fmla="*/ 3125709 w 4566889"/>
              <a:gd name="connsiteY93" fmla="*/ 5955987 h 6010033"/>
              <a:gd name="connsiteX94" fmla="*/ 3097648 w 4566889"/>
              <a:gd name="connsiteY94" fmla="*/ 5945177 h 6010033"/>
              <a:gd name="connsiteX95" fmla="*/ 3050881 w 4566889"/>
              <a:gd name="connsiteY95" fmla="*/ 5955987 h 6010033"/>
              <a:gd name="connsiteX96" fmla="*/ 3022820 w 4566889"/>
              <a:gd name="connsiteY96" fmla="*/ 5977606 h 6010033"/>
              <a:gd name="connsiteX97" fmla="*/ 2947992 w 4566889"/>
              <a:gd name="connsiteY97" fmla="*/ 5988414 h 6010033"/>
              <a:gd name="connsiteX98" fmla="*/ 2835751 w 4566889"/>
              <a:gd name="connsiteY98" fmla="*/ 5977606 h 6010033"/>
              <a:gd name="connsiteX99" fmla="*/ 2779629 w 4566889"/>
              <a:gd name="connsiteY99" fmla="*/ 5955987 h 6010033"/>
              <a:gd name="connsiteX100" fmla="*/ 2667388 w 4566889"/>
              <a:gd name="connsiteY100" fmla="*/ 5966796 h 6010033"/>
              <a:gd name="connsiteX101" fmla="*/ 2639328 w 4566889"/>
              <a:gd name="connsiteY101" fmla="*/ 5977606 h 6010033"/>
              <a:gd name="connsiteX102" fmla="*/ 2573853 w 4566889"/>
              <a:gd name="connsiteY102" fmla="*/ 5988414 h 6010033"/>
              <a:gd name="connsiteX103" fmla="*/ 2218421 w 4566889"/>
              <a:gd name="connsiteY103" fmla="*/ 5977606 h 6010033"/>
              <a:gd name="connsiteX104" fmla="*/ 1881696 w 4566889"/>
              <a:gd name="connsiteY104" fmla="*/ 5977606 h 6010033"/>
              <a:gd name="connsiteX105" fmla="*/ 1872343 w 4566889"/>
              <a:gd name="connsiteY105" fmla="*/ 5945177 h 6010033"/>
              <a:gd name="connsiteX106" fmla="*/ 1862989 w 4566889"/>
              <a:gd name="connsiteY106" fmla="*/ 5901939 h 6010033"/>
              <a:gd name="connsiteX107" fmla="*/ 1825575 w 4566889"/>
              <a:gd name="connsiteY107" fmla="*/ 5934369 h 6010033"/>
              <a:gd name="connsiteX108" fmla="*/ 1797515 w 4566889"/>
              <a:gd name="connsiteY108" fmla="*/ 5955987 h 6010033"/>
              <a:gd name="connsiteX109" fmla="*/ 1713333 w 4566889"/>
              <a:gd name="connsiteY109" fmla="*/ 5977606 h 6010033"/>
              <a:gd name="connsiteX110" fmla="*/ 1357901 w 4566889"/>
              <a:gd name="connsiteY110" fmla="*/ 5966796 h 6010033"/>
              <a:gd name="connsiteX111" fmla="*/ 1311135 w 4566889"/>
              <a:gd name="connsiteY111" fmla="*/ 5945177 h 6010033"/>
              <a:gd name="connsiteX112" fmla="*/ 1273721 w 4566889"/>
              <a:gd name="connsiteY112" fmla="*/ 5934369 h 6010033"/>
              <a:gd name="connsiteX113" fmla="*/ 1245659 w 4566889"/>
              <a:gd name="connsiteY113" fmla="*/ 5923558 h 6010033"/>
              <a:gd name="connsiteX114" fmla="*/ 1152125 w 4566889"/>
              <a:gd name="connsiteY114" fmla="*/ 5934369 h 6010033"/>
              <a:gd name="connsiteX115" fmla="*/ 1124065 w 4566889"/>
              <a:gd name="connsiteY115" fmla="*/ 5955987 h 6010033"/>
              <a:gd name="connsiteX116" fmla="*/ 1067944 w 4566889"/>
              <a:gd name="connsiteY116" fmla="*/ 5977606 h 6010033"/>
              <a:gd name="connsiteX117" fmla="*/ 1002469 w 4566889"/>
              <a:gd name="connsiteY117" fmla="*/ 6010033 h 6010033"/>
              <a:gd name="connsiteX118" fmla="*/ 946348 w 4566889"/>
              <a:gd name="connsiteY118" fmla="*/ 5999225 h 6010033"/>
              <a:gd name="connsiteX119" fmla="*/ 936996 w 4566889"/>
              <a:gd name="connsiteY119" fmla="*/ 5955987 h 6010033"/>
              <a:gd name="connsiteX120" fmla="*/ 656391 w 4566889"/>
              <a:gd name="connsiteY120" fmla="*/ 5945177 h 6010033"/>
              <a:gd name="connsiteX121" fmla="*/ 600271 w 4566889"/>
              <a:gd name="connsiteY121" fmla="*/ 5934369 h 6010033"/>
              <a:gd name="connsiteX122" fmla="*/ 562857 w 4566889"/>
              <a:gd name="connsiteY122" fmla="*/ 5923558 h 6010033"/>
              <a:gd name="connsiteX123" fmla="*/ 459967 w 4566889"/>
              <a:gd name="connsiteY123" fmla="*/ 5934369 h 6010033"/>
              <a:gd name="connsiteX124" fmla="*/ 422554 w 4566889"/>
              <a:gd name="connsiteY124" fmla="*/ 5955987 h 6010033"/>
              <a:gd name="connsiteX125" fmla="*/ 413201 w 4566889"/>
              <a:gd name="connsiteY125" fmla="*/ 5923558 h 6010033"/>
              <a:gd name="connsiteX126" fmla="*/ 403847 w 4566889"/>
              <a:gd name="connsiteY126" fmla="*/ 5869512 h 6010033"/>
              <a:gd name="connsiteX127" fmla="*/ 254191 w 4566889"/>
              <a:gd name="connsiteY127" fmla="*/ 5858701 h 6010033"/>
              <a:gd name="connsiteX128" fmla="*/ 170011 w 4566889"/>
              <a:gd name="connsiteY128" fmla="*/ 5804656 h 6010033"/>
              <a:gd name="connsiteX129" fmla="*/ 141949 w 4566889"/>
              <a:gd name="connsiteY129" fmla="*/ 5793845 h 6010033"/>
              <a:gd name="connsiteX130" fmla="*/ 132597 w 4566889"/>
              <a:gd name="connsiteY130" fmla="*/ 5761418 h 6010033"/>
              <a:gd name="connsiteX131" fmla="*/ 151304 w 4566889"/>
              <a:gd name="connsiteY131" fmla="*/ 5566848 h 6010033"/>
              <a:gd name="connsiteX132" fmla="*/ 113890 w 4566889"/>
              <a:gd name="connsiteY132" fmla="*/ 5523611 h 6010033"/>
              <a:gd name="connsiteX133" fmla="*/ 95183 w 4566889"/>
              <a:gd name="connsiteY133" fmla="*/ 5491181 h 6010033"/>
              <a:gd name="connsiteX134" fmla="*/ 104535 w 4566889"/>
              <a:gd name="connsiteY134" fmla="*/ 5404706 h 6010033"/>
              <a:gd name="connsiteX135" fmla="*/ 95183 w 4566889"/>
              <a:gd name="connsiteY135" fmla="*/ 5274993 h 6010033"/>
              <a:gd name="connsiteX136" fmla="*/ 76476 w 4566889"/>
              <a:gd name="connsiteY136" fmla="*/ 5199328 h 6010033"/>
              <a:gd name="connsiteX137" fmla="*/ 85828 w 4566889"/>
              <a:gd name="connsiteY137" fmla="*/ 4918284 h 6010033"/>
              <a:gd name="connsiteX138" fmla="*/ 104535 w 4566889"/>
              <a:gd name="connsiteY138" fmla="*/ 4875046 h 6010033"/>
              <a:gd name="connsiteX139" fmla="*/ 113890 w 4566889"/>
              <a:gd name="connsiteY139" fmla="*/ 4734523 h 6010033"/>
              <a:gd name="connsiteX140" fmla="*/ 141949 w 4566889"/>
              <a:gd name="connsiteY140" fmla="*/ 4658858 h 6010033"/>
              <a:gd name="connsiteX141" fmla="*/ 160656 w 4566889"/>
              <a:gd name="connsiteY141" fmla="*/ 4583191 h 6010033"/>
              <a:gd name="connsiteX142" fmla="*/ 179363 w 4566889"/>
              <a:gd name="connsiteY142" fmla="*/ 4550764 h 6010033"/>
              <a:gd name="connsiteX143" fmla="*/ 160656 w 4566889"/>
              <a:gd name="connsiteY143" fmla="*/ 4464288 h 6010033"/>
              <a:gd name="connsiteX144" fmla="*/ 132597 w 4566889"/>
              <a:gd name="connsiteY144" fmla="*/ 4431859 h 6010033"/>
              <a:gd name="connsiteX145" fmla="*/ 113890 w 4566889"/>
              <a:gd name="connsiteY145" fmla="*/ 4096768 h 6010033"/>
              <a:gd name="connsiteX146" fmla="*/ 123242 w 4566889"/>
              <a:gd name="connsiteY146" fmla="*/ 3902199 h 6010033"/>
              <a:gd name="connsiteX147" fmla="*/ 85828 w 4566889"/>
              <a:gd name="connsiteY147" fmla="*/ 3783294 h 6010033"/>
              <a:gd name="connsiteX148" fmla="*/ 67121 w 4566889"/>
              <a:gd name="connsiteY148" fmla="*/ 3513060 h 6010033"/>
              <a:gd name="connsiteX149" fmla="*/ 76476 w 4566889"/>
              <a:gd name="connsiteY149" fmla="*/ 3459012 h 6010033"/>
              <a:gd name="connsiteX150" fmla="*/ 95183 w 4566889"/>
              <a:gd name="connsiteY150" fmla="*/ 3426585 h 6010033"/>
              <a:gd name="connsiteX151" fmla="*/ 57769 w 4566889"/>
              <a:gd name="connsiteY151" fmla="*/ 3350918 h 6010033"/>
              <a:gd name="connsiteX152" fmla="*/ 29708 w 4566889"/>
              <a:gd name="connsiteY152" fmla="*/ 3329299 h 6010033"/>
              <a:gd name="connsiteX153" fmla="*/ 29708 w 4566889"/>
              <a:gd name="connsiteY153" fmla="*/ 3123921 h 6010033"/>
              <a:gd name="connsiteX154" fmla="*/ 57769 w 4566889"/>
              <a:gd name="connsiteY154" fmla="*/ 3091492 h 6010033"/>
              <a:gd name="connsiteX155" fmla="*/ 95183 w 4566889"/>
              <a:gd name="connsiteY155" fmla="*/ 3026635 h 6010033"/>
              <a:gd name="connsiteX156" fmla="*/ 113890 w 4566889"/>
              <a:gd name="connsiteY156" fmla="*/ 2961779 h 6010033"/>
              <a:gd name="connsiteX157" fmla="*/ 104535 w 4566889"/>
              <a:gd name="connsiteY157" fmla="*/ 2832066 h 6010033"/>
              <a:gd name="connsiteX158" fmla="*/ 85828 w 4566889"/>
              <a:gd name="connsiteY158" fmla="*/ 2680734 h 6010033"/>
              <a:gd name="connsiteX159" fmla="*/ 76476 w 4566889"/>
              <a:gd name="connsiteY159" fmla="*/ 2626688 h 6010033"/>
              <a:gd name="connsiteX160" fmla="*/ 67121 w 4566889"/>
              <a:gd name="connsiteY160" fmla="*/ 2442927 h 6010033"/>
              <a:gd name="connsiteX161" fmla="*/ 48414 w 4566889"/>
              <a:gd name="connsiteY161" fmla="*/ 2410500 h 6010033"/>
              <a:gd name="connsiteX162" fmla="*/ 67121 w 4566889"/>
              <a:gd name="connsiteY162" fmla="*/ 2291595 h 6010033"/>
              <a:gd name="connsiteX163" fmla="*/ 76476 w 4566889"/>
              <a:gd name="connsiteY163" fmla="*/ 2205120 h 6010033"/>
              <a:gd name="connsiteX164" fmla="*/ 95183 w 4566889"/>
              <a:gd name="connsiteY164" fmla="*/ 2172693 h 6010033"/>
              <a:gd name="connsiteX165" fmla="*/ 76476 w 4566889"/>
              <a:gd name="connsiteY165" fmla="*/ 2097026 h 6010033"/>
              <a:gd name="connsiteX166" fmla="*/ 48414 w 4566889"/>
              <a:gd name="connsiteY166" fmla="*/ 2010551 h 6010033"/>
              <a:gd name="connsiteX167" fmla="*/ 39062 w 4566889"/>
              <a:gd name="connsiteY167" fmla="*/ 1967313 h 6010033"/>
              <a:gd name="connsiteX168" fmla="*/ 20355 w 4566889"/>
              <a:gd name="connsiteY168" fmla="*/ 1934886 h 6010033"/>
              <a:gd name="connsiteX169" fmla="*/ 11001 w 4566889"/>
              <a:gd name="connsiteY169" fmla="*/ 1902457 h 6010033"/>
              <a:gd name="connsiteX170" fmla="*/ 20355 w 4566889"/>
              <a:gd name="connsiteY170" fmla="*/ 1794363 h 6010033"/>
              <a:gd name="connsiteX171" fmla="*/ 29708 w 4566889"/>
              <a:gd name="connsiteY171" fmla="*/ 1761936 h 6010033"/>
              <a:gd name="connsiteX172" fmla="*/ 48414 w 4566889"/>
              <a:gd name="connsiteY172" fmla="*/ 1675460 h 6010033"/>
              <a:gd name="connsiteX173" fmla="*/ 67121 w 4566889"/>
              <a:gd name="connsiteY173" fmla="*/ 1199846 h 6010033"/>
              <a:gd name="connsiteX174" fmla="*/ 85828 w 4566889"/>
              <a:gd name="connsiteY174" fmla="*/ 1167417 h 6010033"/>
              <a:gd name="connsiteX175" fmla="*/ 104535 w 4566889"/>
              <a:gd name="connsiteY175" fmla="*/ 1124179 h 6010033"/>
              <a:gd name="connsiteX176" fmla="*/ 95183 w 4566889"/>
              <a:gd name="connsiteY176" fmla="*/ 1026895 h 6010033"/>
              <a:gd name="connsiteX177" fmla="*/ 57769 w 4566889"/>
              <a:gd name="connsiteY177" fmla="*/ 962039 h 6010033"/>
              <a:gd name="connsiteX178" fmla="*/ 67121 w 4566889"/>
              <a:gd name="connsiteY178" fmla="*/ 843134 h 6010033"/>
              <a:gd name="connsiteX179" fmla="*/ 85828 w 4566889"/>
              <a:gd name="connsiteY179" fmla="*/ 767469 h 6010033"/>
              <a:gd name="connsiteX180" fmla="*/ 95183 w 4566889"/>
              <a:gd name="connsiteY180" fmla="*/ 724232 h 6010033"/>
              <a:gd name="connsiteX181" fmla="*/ 76476 w 4566889"/>
              <a:gd name="connsiteY181" fmla="*/ 302664 h 6010033"/>
              <a:gd name="connsiteX182" fmla="*/ 67121 w 4566889"/>
              <a:gd name="connsiteY182" fmla="*/ 270237 h 6010033"/>
              <a:gd name="connsiteX183" fmla="*/ 85828 w 4566889"/>
              <a:gd name="connsiteY183" fmla="*/ 205380 h 6010033"/>
              <a:gd name="connsiteX184" fmla="*/ 113890 w 4566889"/>
              <a:gd name="connsiteY184" fmla="*/ 140524 h 6010033"/>
              <a:gd name="connsiteX185" fmla="*/ 132597 w 4566889"/>
              <a:gd name="connsiteY185" fmla="*/ 43238 h 6010033"/>
              <a:gd name="connsiteX186" fmla="*/ 581564 w 4566889"/>
              <a:gd name="connsiteY186" fmla="*/ 32430 h 6010033"/>
              <a:gd name="connsiteX187" fmla="*/ 661981 w 4566889"/>
              <a:gd name="connsiteY187" fmla="*/ 12220 h 6010033"/>
              <a:gd name="connsiteX188" fmla="*/ 645209 w 4566889"/>
              <a:gd name="connsiteY188" fmla="*/ 8867 h 6010033"/>
              <a:gd name="connsiteX189" fmla="*/ 665197 w 4566889"/>
              <a:gd name="connsiteY189" fmla="*/ 11139 h 6010033"/>
              <a:gd name="connsiteX190" fmla="*/ 768633 w 4566889"/>
              <a:gd name="connsiteY190" fmla="*/ 21619 h 6010033"/>
              <a:gd name="connsiteX191" fmla="*/ 815400 w 4566889"/>
              <a:gd name="connsiteY191" fmla="*/ 32430 h 6010033"/>
              <a:gd name="connsiteX192" fmla="*/ 871520 w 4566889"/>
              <a:gd name="connsiteY192" fmla="*/ 54048 h 6010033"/>
              <a:gd name="connsiteX193" fmla="*/ 1086651 w 4566889"/>
              <a:gd name="connsiteY193" fmla="*/ 43238 h 6010033"/>
              <a:gd name="connsiteX194" fmla="*/ 1255014 w 4566889"/>
              <a:gd name="connsiteY194" fmla="*/ 64857 h 6010033"/>
              <a:gd name="connsiteX195" fmla="*/ 1460790 w 4566889"/>
              <a:gd name="connsiteY195" fmla="*/ 54048 h 6010033"/>
              <a:gd name="connsiteX196" fmla="*/ 1610446 w 4566889"/>
              <a:gd name="connsiteY196" fmla="*/ 32430 h 6010033"/>
              <a:gd name="connsiteX197" fmla="*/ 1675919 w 4566889"/>
              <a:gd name="connsiteY197" fmla="*/ 10811 h 6010033"/>
              <a:gd name="connsiteX198" fmla="*/ 1881696 w 4566889"/>
              <a:gd name="connsiteY198" fmla="*/ 21619 h 6010033"/>
              <a:gd name="connsiteX199" fmla="*/ 2545793 w 4566889"/>
              <a:gd name="connsiteY199" fmla="*/ 43238 h 6010033"/>
              <a:gd name="connsiteX200" fmla="*/ 2826398 w 4566889"/>
              <a:gd name="connsiteY200" fmla="*/ 64857 h 6010033"/>
              <a:gd name="connsiteX201" fmla="*/ 2854457 w 4566889"/>
              <a:gd name="connsiteY201" fmla="*/ 75667 h 6010033"/>
              <a:gd name="connsiteX202" fmla="*/ 2882519 w 4566889"/>
              <a:gd name="connsiteY202" fmla="*/ 43238 h 6010033"/>
              <a:gd name="connsiteX203" fmla="*/ 3032175 w 4566889"/>
              <a:gd name="connsiteY203" fmla="*/ 32430 h 6010033"/>
              <a:gd name="connsiteX204" fmla="*/ 3172475 w 4566889"/>
              <a:gd name="connsiteY204" fmla="*/ 43238 h 6010033"/>
              <a:gd name="connsiteX205" fmla="*/ 3200537 w 4566889"/>
              <a:gd name="connsiteY205" fmla="*/ 54048 h 6010033"/>
              <a:gd name="connsiteX206" fmla="*/ 3228597 w 4566889"/>
              <a:gd name="connsiteY206" fmla="*/ 32430 h 6010033"/>
              <a:gd name="connsiteX207" fmla="*/ 3312779 w 4566889"/>
              <a:gd name="connsiteY207" fmla="*/ 10811 h 6010033"/>
              <a:gd name="connsiteX208" fmla="*/ 3340838 w 4566889"/>
              <a:gd name="connsiteY208" fmla="*/ 0 h 601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4566889" h="6010033">
                <a:moveTo>
                  <a:pt x="617844" y="4919"/>
                </a:moveTo>
                <a:cubicBezTo>
                  <a:pt x="621616" y="5213"/>
                  <a:pt x="629201" y="6071"/>
                  <a:pt x="637567" y="7339"/>
                </a:cubicBezTo>
                <a:lnTo>
                  <a:pt x="645209" y="8867"/>
                </a:lnTo>
                <a:lnTo>
                  <a:pt x="636827" y="7914"/>
                </a:lnTo>
                <a:cubicBezTo>
                  <a:pt x="615105" y="5303"/>
                  <a:pt x="612186" y="4477"/>
                  <a:pt x="617844" y="4919"/>
                </a:cubicBezTo>
                <a:close/>
                <a:moveTo>
                  <a:pt x="3340838" y="0"/>
                </a:moveTo>
                <a:cubicBezTo>
                  <a:pt x="3392110" y="3704"/>
                  <a:pt x="3532183" y="12188"/>
                  <a:pt x="3593383" y="21619"/>
                </a:cubicBezTo>
                <a:cubicBezTo>
                  <a:pt x="3606125" y="23582"/>
                  <a:pt x="3618005" y="30952"/>
                  <a:pt x="3630797" y="32430"/>
                </a:cubicBezTo>
                <a:cubicBezTo>
                  <a:pt x="3680531" y="38176"/>
                  <a:pt x="3730567" y="39636"/>
                  <a:pt x="3780453" y="43238"/>
                </a:cubicBezTo>
                <a:cubicBezTo>
                  <a:pt x="3931897" y="86997"/>
                  <a:pt x="3761537" y="42305"/>
                  <a:pt x="4154592" y="32430"/>
                </a:cubicBezTo>
                <a:cubicBezTo>
                  <a:pt x="4185917" y="31642"/>
                  <a:pt x="4216840" y="41229"/>
                  <a:pt x="4248127" y="43238"/>
                </a:cubicBezTo>
                <a:cubicBezTo>
                  <a:pt x="4329125" y="48438"/>
                  <a:pt x="4410253" y="50444"/>
                  <a:pt x="4491317" y="54048"/>
                </a:cubicBezTo>
                <a:cubicBezTo>
                  <a:pt x="4500669" y="64857"/>
                  <a:pt x="4512952" y="73114"/>
                  <a:pt x="4519377" y="86475"/>
                </a:cubicBezTo>
                <a:cubicBezTo>
                  <a:pt x="4529725" y="108003"/>
                  <a:pt x="4541399" y="166659"/>
                  <a:pt x="4547437" y="194569"/>
                </a:cubicBezTo>
                <a:cubicBezTo>
                  <a:pt x="4550555" y="234205"/>
                  <a:pt x="4552766" y="273948"/>
                  <a:pt x="4556790" y="313474"/>
                </a:cubicBezTo>
                <a:cubicBezTo>
                  <a:pt x="4559005" y="335241"/>
                  <a:pt x="4566145" y="356414"/>
                  <a:pt x="4566145" y="378331"/>
                </a:cubicBezTo>
                <a:cubicBezTo>
                  <a:pt x="4566145" y="454082"/>
                  <a:pt x="4564601" y="530116"/>
                  <a:pt x="4556790" y="605327"/>
                </a:cubicBezTo>
                <a:cubicBezTo>
                  <a:pt x="4555129" y="621326"/>
                  <a:pt x="4544319" y="634152"/>
                  <a:pt x="4538083" y="648565"/>
                </a:cubicBezTo>
                <a:cubicBezTo>
                  <a:pt x="4541202" y="720628"/>
                  <a:pt x="4542029" y="792872"/>
                  <a:pt x="4547437" y="864753"/>
                </a:cubicBezTo>
                <a:cubicBezTo>
                  <a:pt x="4548292" y="876104"/>
                  <a:pt x="4556790" y="885789"/>
                  <a:pt x="4556790" y="897182"/>
                </a:cubicBezTo>
                <a:cubicBezTo>
                  <a:pt x="4556790" y="904146"/>
                  <a:pt x="4543396" y="1010524"/>
                  <a:pt x="4538083" y="1026895"/>
                </a:cubicBezTo>
                <a:cubicBezTo>
                  <a:pt x="4534135" y="1039059"/>
                  <a:pt x="4525612" y="1048514"/>
                  <a:pt x="4519377" y="1059323"/>
                </a:cubicBezTo>
                <a:cubicBezTo>
                  <a:pt x="4516259" y="1070133"/>
                  <a:pt x="4514433" y="1081561"/>
                  <a:pt x="4510024" y="1091752"/>
                </a:cubicBezTo>
                <a:cubicBezTo>
                  <a:pt x="4504996" y="1103370"/>
                  <a:pt x="4492907" y="1111319"/>
                  <a:pt x="4491317" y="1124179"/>
                </a:cubicBezTo>
                <a:cubicBezTo>
                  <a:pt x="4486990" y="1159173"/>
                  <a:pt x="4507885" y="1173286"/>
                  <a:pt x="4519377" y="1199846"/>
                </a:cubicBezTo>
                <a:cubicBezTo>
                  <a:pt x="4523785" y="1210037"/>
                  <a:pt x="4525612" y="1221465"/>
                  <a:pt x="4528731" y="1232273"/>
                </a:cubicBezTo>
                <a:cubicBezTo>
                  <a:pt x="4525612" y="1253892"/>
                  <a:pt x="4530253" y="1279174"/>
                  <a:pt x="4519377" y="1297130"/>
                </a:cubicBezTo>
                <a:cubicBezTo>
                  <a:pt x="4506483" y="1318415"/>
                  <a:pt x="4463255" y="1340367"/>
                  <a:pt x="4463255" y="1340367"/>
                </a:cubicBezTo>
                <a:cubicBezTo>
                  <a:pt x="4465793" y="1355027"/>
                  <a:pt x="4476306" y="1420220"/>
                  <a:pt x="4481963" y="1437653"/>
                </a:cubicBezTo>
                <a:cubicBezTo>
                  <a:pt x="4486859" y="1452742"/>
                  <a:pt x="4495007" y="1466165"/>
                  <a:pt x="4500669" y="1480891"/>
                </a:cubicBezTo>
                <a:cubicBezTo>
                  <a:pt x="4507489" y="1498622"/>
                  <a:pt x="4513481" y="1516770"/>
                  <a:pt x="4519377" y="1534937"/>
                </a:cubicBezTo>
                <a:cubicBezTo>
                  <a:pt x="4522839" y="1545606"/>
                  <a:pt x="4524321" y="1557175"/>
                  <a:pt x="4528731" y="1567366"/>
                </a:cubicBezTo>
                <a:cubicBezTo>
                  <a:pt x="4533759" y="1578985"/>
                  <a:pt x="4541202" y="1588985"/>
                  <a:pt x="4547437" y="1599793"/>
                </a:cubicBezTo>
                <a:cubicBezTo>
                  <a:pt x="4550555" y="1614206"/>
                  <a:pt x="4559090" y="1628414"/>
                  <a:pt x="4556790" y="1643031"/>
                </a:cubicBezTo>
                <a:cubicBezTo>
                  <a:pt x="4548581" y="1695209"/>
                  <a:pt x="4525915" y="1723038"/>
                  <a:pt x="4500669" y="1761936"/>
                </a:cubicBezTo>
                <a:cubicBezTo>
                  <a:pt x="4496164" y="1808802"/>
                  <a:pt x="4491297" y="1875534"/>
                  <a:pt x="4481963" y="1924076"/>
                </a:cubicBezTo>
                <a:cubicBezTo>
                  <a:pt x="4478297" y="1943132"/>
                  <a:pt x="4467541" y="1976324"/>
                  <a:pt x="4453903" y="1988932"/>
                </a:cubicBezTo>
                <a:cubicBezTo>
                  <a:pt x="4446204" y="1996050"/>
                  <a:pt x="4435510" y="1997507"/>
                  <a:pt x="4425841" y="1999743"/>
                </a:cubicBezTo>
                <a:cubicBezTo>
                  <a:pt x="4404224" y="2004738"/>
                  <a:pt x="4382192" y="2006949"/>
                  <a:pt x="4360368" y="2010551"/>
                </a:cubicBezTo>
                <a:cubicBezTo>
                  <a:pt x="4294895" y="2035772"/>
                  <a:pt x="4285541" y="2024963"/>
                  <a:pt x="4332307" y="2042980"/>
                </a:cubicBezTo>
                <a:cubicBezTo>
                  <a:pt x="4405733" y="2127830"/>
                  <a:pt x="4380662" y="2088966"/>
                  <a:pt x="4416489" y="2151074"/>
                </a:cubicBezTo>
                <a:cubicBezTo>
                  <a:pt x="4410253" y="2161882"/>
                  <a:pt x="4397782" y="2170510"/>
                  <a:pt x="4397782" y="2183501"/>
                </a:cubicBezTo>
                <a:cubicBezTo>
                  <a:pt x="4397782" y="2236982"/>
                  <a:pt x="4428546" y="2284065"/>
                  <a:pt x="4453903" y="2324025"/>
                </a:cubicBezTo>
                <a:cubicBezTo>
                  <a:pt x="4474925" y="2357153"/>
                  <a:pt x="4519377" y="2421308"/>
                  <a:pt x="4519377" y="2421308"/>
                </a:cubicBezTo>
                <a:cubicBezTo>
                  <a:pt x="4550557" y="2529403"/>
                  <a:pt x="4556792" y="2486167"/>
                  <a:pt x="4538083" y="2551022"/>
                </a:cubicBezTo>
                <a:cubicBezTo>
                  <a:pt x="4549307" y="2784477"/>
                  <a:pt x="4551747" y="2697466"/>
                  <a:pt x="4538083" y="2918542"/>
                </a:cubicBezTo>
                <a:cubicBezTo>
                  <a:pt x="4529239" y="3061632"/>
                  <a:pt x="4554713" y="3018229"/>
                  <a:pt x="4500669" y="3080684"/>
                </a:cubicBezTo>
                <a:cubicBezTo>
                  <a:pt x="4503788" y="3102302"/>
                  <a:pt x="4505909" y="3124146"/>
                  <a:pt x="4510024" y="3145540"/>
                </a:cubicBezTo>
                <a:cubicBezTo>
                  <a:pt x="4512163" y="3156662"/>
                  <a:pt x="4516668" y="3167011"/>
                  <a:pt x="4519377" y="3177967"/>
                </a:cubicBezTo>
                <a:cubicBezTo>
                  <a:pt x="4522907" y="3192253"/>
                  <a:pt x="4525612" y="3206792"/>
                  <a:pt x="4528731" y="3221205"/>
                </a:cubicBezTo>
                <a:cubicBezTo>
                  <a:pt x="4525612" y="3260841"/>
                  <a:pt x="4534778" y="3304512"/>
                  <a:pt x="4519377" y="3340110"/>
                </a:cubicBezTo>
                <a:cubicBezTo>
                  <a:pt x="4512267" y="3356542"/>
                  <a:pt x="4487691" y="3345107"/>
                  <a:pt x="4472610" y="3350918"/>
                </a:cubicBezTo>
                <a:cubicBezTo>
                  <a:pt x="4459383" y="3356013"/>
                  <a:pt x="4448011" y="3366188"/>
                  <a:pt x="4435196" y="3372537"/>
                </a:cubicBezTo>
                <a:cubicBezTo>
                  <a:pt x="4426134" y="3377026"/>
                  <a:pt x="4416489" y="3379743"/>
                  <a:pt x="4407135" y="3383347"/>
                </a:cubicBezTo>
                <a:cubicBezTo>
                  <a:pt x="4400899" y="3401362"/>
                  <a:pt x="4388427" y="3417989"/>
                  <a:pt x="4388427" y="3437393"/>
                </a:cubicBezTo>
                <a:cubicBezTo>
                  <a:pt x="4388427" y="3453508"/>
                  <a:pt x="4401641" y="3465821"/>
                  <a:pt x="4407135" y="3480631"/>
                </a:cubicBezTo>
                <a:cubicBezTo>
                  <a:pt x="4411729" y="3493017"/>
                  <a:pt x="4414810" y="3501698"/>
                  <a:pt x="4416786" y="3507609"/>
                </a:cubicBezTo>
                <a:lnTo>
                  <a:pt x="4418159" y="3512324"/>
                </a:lnTo>
                <a:lnTo>
                  <a:pt x="4414313" y="3505472"/>
                </a:lnTo>
                <a:cubicBezTo>
                  <a:pt x="4409979" y="3499058"/>
                  <a:pt x="4420484" y="3523187"/>
                  <a:pt x="4419801" y="3517965"/>
                </a:cubicBezTo>
                <a:lnTo>
                  <a:pt x="4418159" y="3512324"/>
                </a:lnTo>
                <a:lnTo>
                  <a:pt x="4420752" y="3516945"/>
                </a:lnTo>
                <a:cubicBezTo>
                  <a:pt x="4424097" y="3523302"/>
                  <a:pt x="4428776" y="3532504"/>
                  <a:pt x="4435196" y="3545487"/>
                </a:cubicBezTo>
                <a:cubicBezTo>
                  <a:pt x="4442113" y="3559478"/>
                  <a:pt x="4448409" y="3573913"/>
                  <a:pt x="4453903" y="3588725"/>
                </a:cubicBezTo>
                <a:cubicBezTo>
                  <a:pt x="4457785" y="3599197"/>
                  <a:pt x="4458847" y="3610963"/>
                  <a:pt x="4463255" y="3621154"/>
                </a:cubicBezTo>
                <a:cubicBezTo>
                  <a:pt x="4468283" y="3632773"/>
                  <a:pt x="4476935" y="3641963"/>
                  <a:pt x="4481963" y="3653581"/>
                </a:cubicBezTo>
                <a:cubicBezTo>
                  <a:pt x="4486371" y="3663772"/>
                  <a:pt x="4485847" y="3676530"/>
                  <a:pt x="4491317" y="3686011"/>
                </a:cubicBezTo>
                <a:cubicBezTo>
                  <a:pt x="4498655" y="3698730"/>
                  <a:pt x="4510024" y="3707630"/>
                  <a:pt x="4519377" y="3718438"/>
                </a:cubicBezTo>
                <a:cubicBezTo>
                  <a:pt x="4522495" y="3779692"/>
                  <a:pt x="4521863" y="3841355"/>
                  <a:pt x="4528731" y="3902199"/>
                </a:cubicBezTo>
                <a:cubicBezTo>
                  <a:pt x="4531282" y="3924796"/>
                  <a:pt x="4547437" y="3967055"/>
                  <a:pt x="4547437" y="3967055"/>
                </a:cubicBezTo>
                <a:cubicBezTo>
                  <a:pt x="4544319" y="4021101"/>
                  <a:pt x="4544711" y="4075574"/>
                  <a:pt x="4538083" y="4129195"/>
                </a:cubicBezTo>
                <a:cubicBezTo>
                  <a:pt x="4535295" y="4151754"/>
                  <a:pt x="4519377" y="4194052"/>
                  <a:pt x="4519377" y="4194052"/>
                </a:cubicBezTo>
                <a:cubicBezTo>
                  <a:pt x="4522495" y="4230083"/>
                  <a:pt x="4522957" y="4266555"/>
                  <a:pt x="4528731" y="4302146"/>
                </a:cubicBezTo>
                <a:cubicBezTo>
                  <a:pt x="4532364" y="4324544"/>
                  <a:pt x="4547437" y="4367003"/>
                  <a:pt x="4547437" y="4367003"/>
                </a:cubicBezTo>
                <a:cubicBezTo>
                  <a:pt x="4544319" y="4439065"/>
                  <a:pt x="4546159" y="4511643"/>
                  <a:pt x="4538083" y="4583191"/>
                </a:cubicBezTo>
                <a:cubicBezTo>
                  <a:pt x="4536630" y="4596074"/>
                  <a:pt x="4519377" y="4602629"/>
                  <a:pt x="4519377" y="4615620"/>
                </a:cubicBezTo>
                <a:cubicBezTo>
                  <a:pt x="4519377" y="4872863"/>
                  <a:pt x="4478547" y="4829178"/>
                  <a:pt x="4566145" y="4896665"/>
                </a:cubicBezTo>
                <a:cubicBezTo>
                  <a:pt x="4560865" y="5085744"/>
                  <a:pt x="4579645" y="5144720"/>
                  <a:pt x="4547437" y="5274993"/>
                </a:cubicBezTo>
                <a:cubicBezTo>
                  <a:pt x="4544729" y="5285949"/>
                  <a:pt x="4540791" y="5296467"/>
                  <a:pt x="4538083" y="5307423"/>
                </a:cubicBezTo>
                <a:cubicBezTo>
                  <a:pt x="4522982" y="5368502"/>
                  <a:pt x="4538503" y="5333719"/>
                  <a:pt x="4510024" y="5383087"/>
                </a:cubicBezTo>
                <a:cubicBezTo>
                  <a:pt x="4513141" y="5426325"/>
                  <a:pt x="4516793" y="5469515"/>
                  <a:pt x="4519377" y="5512800"/>
                </a:cubicBezTo>
                <a:cubicBezTo>
                  <a:pt x="4531469" y="5715418"/>
                  <a:pt x="4511542" y="5636962"/>
                  <a:pt x="4538083" y="5728989"/>
                </a:cubicBezTo>
                <a:cubicBezTo>
                  <a:pt x="4496785" y="5843533"/>
                  <a:pt x="4520227" y="5895418"/>
                  <a:pt x="4407135" y="5847893"/>
                </a:cubicBezTo>
                <a:cubicBezTo>
                  <a:pt x="4396571" y="5843454"/>
                  <a:pt x="4394663" y="5826274"/>
                  <a:pt x="4388427" y="5815464"/>
                </a:cubicBezTo>
                <a:cubicBezTo>
                  <a:pt x="4382192" y="5826274"/>
                  <a:pt x="4378930" y="5840442"/>
                  <a:pt x="4369721" y="5847893"/>
                </a:cubicBezTo>
                <a:cubicBezTo>
                  <a:pt x="4319600" y="5888439"/>
                  <a:pt x="4300047" y="5891029"/>
                  <a:pt x="4248127" y="5901939"/>
                </a:cubicBezTo>
                <a:cubicBezTo>
                  <a:pt x="4229467" y="5905859"/>
                  <a:pt x="4210518" y="5907995"/>
                  <a:pt x="4192005" y="5912750"/>
                </a:cubicBezTo>
                <a:cubicBezTo>
                  <a:pt x="4182380" y="5915221"/>
                  <a:pt x="4173570" y="5921086"/>
                  <a:pt x="4163944" y="5923558"/>
                </a:cubicBezTo>
                <a:cubicBezTo>
                  <a:pt x="4065181" y="5948922"/>
                  <a:pt x="4142927" y="5920846"/>
                  <a:pt x="4079764" y="5945177"/>
                </a:cubicBezTo>
                <a:cubicBezTo>
                  <a:pt x="4042350" y="5941575"/>
                  <a:pt x="4005066" y="5934369"/>
                  <a:pt x="3967522" y="5934369"/>
                </a:cubicBezTo>
                <a:cubicBezTo>
                  <a:pt x="3944931" y="5934369"/>
                  <a:pt x="3839655" y="5949444"/>
                  <a:pt x="3808512" y="5955987"/>
                </a:cubicBezTo>
                <a:cubicBezTo>
                  <a:pt x="3795864" y="5958645"/>
                  <a:pt x="3783933" y="5965949"/>
                  <a:pt x="3771098" y="5966796"/>
                </a:cubicBezTo>
                <a:cubicBezTo>
                  <a:pt x="3674553" y="5973171"/>
                  <a:pt x="3577793" y="5974002"/>
                  <a:pt x="3481141" y="5977606"/>
                </a:cubicBezTo>
                <a:cubicBezTo>
                  <a:pt x="3374320" y="5973866"/>
                  <a:pt x="3239785" y="5988946"/>
                  <a:pt x="3125709" y="5955987"/>
                </a:cubicBezTo>
                <a:cubicBezTo>
                  <a:pt x="3116145" y="5953223"/>
                  <a:pt x="3107002" y="5948781"/>
                  <a:pt x="3097648" y="5945177"/>
                </a:cubicBezTo>
                <a:cubicBezTo>
                  <a:pt x="3082059" y="5948781"/>
                  <a:pt x="3065767" y="5949537"/>
                  <a:pt x="3050881" y="5955987"/>
                </a:cubicBezTo>
                <a:cubicBezTo>
                  <a:pt x="3040356" y="5960549"/>
                  <a:pt x="3033665" y="5974188"/>
                  <a:pt x="3022820" y="5977606"/>
                </a:cubicBezTo>
                <a:cubicBezTo>
                  <a:pt x="2998569" y="5985248"/>
                  <a:pt x="2972935" y="5984812"/>
                  <a:pt x="2947992" y="5988414"/>
                </a:cubicBezTo>
                <a:cubicBezTo>
                  <a:pt x="2910578" y="5984812"/>
                  <a:pt x="2872783" y="5984740"/>
                  <a:pt x="2835751" y="5977606"/>
                </a:cubicBezTo>
                <a:cubicBezTo>
                  <a:pt x="2816299" y="5973859"/>
                  <a:pt x="2779629" y="5955987"/>
                  <a:pt x="2779629" y="5955987"/>
                </a:cubicBezTo>
                <a:cubicBezTo>
                  <a:pt x="2742216" y="5959589"/>
                  <a:pt x="2704601" y="5961062"/>
                  <a:pt x="2667388" y="5966796"/>
                </a:cubicBezTo>
                <a:cubicBezTo>
                  <a:pt x="2657615" y="5968300"/>
                  <a:pt x="2648997" y="5975371"/>
                  <a:pt x="2639328" y="5977606"/>
                </a:cubicBezTo>
                <a:cubicBezTo>
                  <a:pt x="2617711" y="5982602"/>
                  <a:pt x="2595679" y="5984812"/>
                  <a:pt x="2573853" y="5988414"/>
                </a:cubicBezTo>
                <a:cubicBezTo>
                  <a:pt x="2455376" y="5984812"/>
                  <a:pt x="2336939" y="5977606"/>
                  <a:pt x="2218421" y="5977606"/>
                </a:cubicBezTo>
                <a:cubicBezTo>
                  <a:pt x="1781234" y="5977606"/>
                  <a:pt x="2284709" y="6004999"/>
                  <a:pt x="1881696" y="5977606"/>
                </a:cubicBezTo>
                <a:cubicBezTo>
                  <a:pt x="1878579" y="5966796"/>
                  <a:pt x="1875052" y="5956133"/>
                  <a:pt x="1872343" y="5945177"/>
                </a:cubicBezTo>
                <a:cubicBezTo>
                  <a:pt x="1868812" y="5930891"/>
                  <a:pt x="1875594" y="5904853"/>
                  <a:pt x="1862989" y="5901939"/>
                </a:cubicBezTo>
                <a:cubicBezTo>
                  <a:pt x="1847703" y="5898405"/>
                  <a:pt x="1838260" y="5923896"/>
                  <a:pt x="1825575" y="5934369"/>
                </a:cubicBezTo>
                <a:cubicBezTo>
                  <a:pt x="1816429" y="5941920"/>
                  <a:pt x="1807569" y="5950177"/>
                  <a:pt x="1797515" y="5955987"/>
                </a:cubicBezTo>
                <a:cubicBezTo>
                  <a:pt x="1774495" y="5969288"/>
                  <a:pt x="1734874" y="5973457"/>
                  <a:pt x="1713333" y="5977606"/>
                </a:cubicBezTo>
                <a:cubicBezTo>
                  <a:pt x="1594856" y="5974002"/>
                  <a:pt x="1476133" y="5976328"/>
                  <a:pt x="1357901" y="5966796"/>
                </a:cubicBezTo>
                <a:cubicBezTo>
                  <a:pt x="1341152" y="5965445"/>
                  <a:pt x="1327063" y="5951312"/>
                  <a:pt x="1311135" y="5945177"/>
                </a:cubicBezTo>
                <a:cubicBezTo>
                  <a:pt x="1298938" y="5940479"/>
                  <a:pt x="1286082" y="5938449"/>
                  <a:pt x="1273721" y="5934369"/>
                </a:cubicBezTo>
                <a:cubicBezTo>
                  <a:pt x="1264241" y="5931239"/>
                  <a:pt x="1255014" y="5927162"/>
                  <a:pt x="1245659" y="5923558"/>
                </a:cubicBezTo>
                <a:cubicBezTo>
                  <a:pt x="1214481" y="5927162"/>
                  <a:pt x="1182657" y="5926225"/>
                  <a:pt x="1152125" y="5934369"/>
                </a:cubicBezTo>
                <a:cubicBezTo>
                  <a:pt x="1141172" y="5937290"/>
                  <a:pt x="1134337" y="5950710"/>
                  <a:pt x="1124065" y="5955987"/>
                </a:cubicBezTo>
                <a:cubicBezTo>
                  <a:pt x="1106046" y="5965243"/>
                  <a:pt x="1086253" y="5969142"/>
                  <a:pt x="1067944" y="5977606"/>
                </a:cubicBezTo>
                <a:cubicBezTo>
                  <a:pt x="952411" y="6031012"/>
                  <a:pt x="1092763" y="5975255"/>
                  <a:pt x="1002469" y="6010033"/>
                </a:cubicBezTo>
                <a:cubicBezTo>
                  <a:pt x="983762" y="6006431"/>
                  <a:pt x="961781" y="6011965"/>
                  <a:pt x="946348" y="5999225"/>
                </a:cubicBezTo>
                <a:cubicBezTo>
                  <a:pt x="935888" y="5990591"/>
                  <a:pt x="949687" y="5958352"/>
                  <a:pt x="936996" y="5955987"/>
                </a:cubicBezTo>
                <a:cubicBezTo>
                  <a:pt x="844604" y="5938765"/>
                  <a:pt x="749926" y="5948781"/>
                  <a:pt x="656391" y="5945177"/>
                </a:cubicBezTo>
                <a:cubicBezTo>
                  <a:pt x="637684" y="5941575"/>
                  <a:pt x="618868" y="5938667"/>
                  <a:pt x="600271" y="5934369"/>
                </a:cubicBezTo>
                <a:cubicBezTo>
                  <a:pt x="587666" y="5931454"/>
                  <a:pt x="575711" y="5923558"/>
                  <a:pt x="562857" y="5923558"/>
                </a:cubicBezTo>
                <a:cubicBezTo>
                  <a:pt x="528418" y="5923558"/>
                  <a:pt x="494265" y="5930764"/>
                  <a:pt x="459967" y="5934369"/>
                </a:cubicBezTo>
                <a:cubicBezTo>
                  <a:pt x="447496" y="5941575"/>
                  <a:pt x="436227" y="5959147"/>
                  <a:pt x="422554" y="5955987"/>
                </a:cubicBezTo>
                <a:cubicBezTo>
                  <a:pt x="412885" y="5953752"/>
                  <a:pt x="415593" y="5934611"/>
                  <a:pt x="413201" y="5923558"/>
                </a:cubicBezTo>
                <a:cubicBezTo>
                  <a:pt x="409346" y="5905734"/>
                  <a:pt x="418838" y="5875627"/>
                  <a:pt x="403847" y="5869512"/>
                </a:cubicBezTo>
                <a:cubicBezTo>
                  <a:pt x="356713" y="5850288"/>
                  <a:pt x="304076" y="5862306"/>
                  <a:pt x="254191" y="5858701"/>
                </a:cubicBezTo>
                <a:cubicBezTo>
                  <a:pt x="212187" y="5810160"/>
                  <a:pt x="238681" y="5831109"/>
                  <a:pt x="170011" y="5804656"/>
                </a:cubicBezTo>
                <a:lnTo>
                  <a:pt x="141949" y="5793845"/>
                </a:lnTo>
                <a:cubicBezTo>
                  <a:pt x="138832" y="5783037"/>
                  <a:pt x="132597" y="5772812"/>
                  <a:pt x="132597" y="5761418"/>
                </a:cubicBezTo>
                <a:cubicBezTo>
                  <a:pt x="132597" y="5642729"/>
                  <a:pt x="134351" y="5645205"/>
                  <a:pt x="151304" y="5566848"/>
                </a:cubicBezTo>
                <a:cubicBezTo>
                  <a:pt x="130894" y="5496091"/>
                  <a:pt x="159240" y="5565539"/>
                  <a:pt x="113890" y="5523611"/>
                </a:cubicBezTo>
                <a:cubicBezTo>
                  <a:pt x="105111" y="5515494"/>
                  <a:pt x="101418" y="5501992"/>
                  <a:pt x="95183" y="5491181"/>
                </a:cubicBezTo>
                <a:cubicBezTo>
                  <a:pt x="98300" y="5462356"/>
                  <a:pt x="104535" y="5433756"/>
                  <a:pt x="104535" y="5404706"/>
                </a:cubicBezTo>
                <a:cubicBezTo>
                  <a:pt x="104535" y="5361319"/>
                  <a:pt x="99839" y="5318045"/>
                  <a:pt x="95183" y="5274993"/>
                </a:cubicBezTo>
                <a:cubicBezTo>
                  <a:pt x="92836" y="5253288"/>
                  <a:pt x="82686" y="5220859"/>
                  <a:pt x="76476" y="5199328"/>
                </a:cubicBezTo>
                <a:cubicBezTo>
                  <a:pt x="79593" y="5105647"/>
                  <a:pt x="77756" y="5011570"/>
                  <a:pt x="85828" y="4918284"/>
                </a:cubicBezTo>
                <a:cubicBezTo>
                  <a:pt x="87215" y="4902251"/>
                  <a:pt x="102112" y="4890914"/>
                  <a:pt x="104535" y="4875046"/>
                </a:cubicBezTo>
                <a:cubicBezTo>
                  <a:pt x="111600" y="4828781"/>
                  <a:pt x="109141" y="4781181"/>
                  <a:pt x="113890" y="4734523"/>
                </a:cubicBezTo>
                <a:cubicBezTo>
                  <a:pt x="119880" y="4675681"/>
                  <a:pt x="121435" y="4706270"/>
                  <a:pt x="141949" y="4658858"/>
                </a:cubicBezTo>
                <a:cubicBezTo>
                  <a:pt x="160161" y="4616766"/>
                  <a:pt x="142666" y="4631703"/>
                  <a:pt x="160656" y="4583191"/>
                </a:cubicBezTo>
                <a:cubicBezTo>
                  <a:pt x="165085" y="4571250"/>
                  <a:pt x="173127" y="4561572"/>
                  <a:pt x="179363" y="4550764"/>
                </a:cubicBezTo>
                <a:cubicBezTo>
                  <a:pt x="178012" y="4542956"/>
                  <a:pt x="168877" y="4478540"/>
                  <a:pt x="160656" y="4464288"/>
                </a:cubicBezTo>
                <a:cubicBezTo>
                  <a:pt x="153319" y="4451569"/>
                  <a:pt x="141949" y="4442670"/>
                  <a:pt x="132597" y="4431859"/>
                </a:cubicBezTo>
                <a:cubicBezTo>
                  <a:pt x="126361" y="4320163"/>
                  <a:pt x="115866" y="4208673"/>
                  <a:pt x="113890" y="4096768"/>
                </a:cubicBezTo>
                <a:cubicBezTo>
                  <a:pt x="112743" y="4031826"/>
                  <a:pt x="125583" y="3967099"/>
                  <a:pt x="123242" y="3902199"/>
                </a:cubicBezTo>
                <a:cubicBezTo>
                  <a:pt x="122685" y="3886708"/>
                  <a:pt x="91885" y="3800791"/>
                  <a:pt x="85828" y="3783294"/>
                </a:cubicBezTo>
                <a:cubicBezTo>
                  <a:pt x="72676" y="3676891"/>
                  <a:pt x="67121" y="3647492"/>
                  <a:pt x="67121" y="3513060"/>
                </a:cubicBezTo>
                <a:cubicBezTo>
                  <a:pt x="67121" y="3494687"/>
                  <a:pt x="70894" y="3476214"/>
                  <a:pt x="76476" y="3459012"/>
                </a:cubicBezTo>
                <a:cubicBezTo>
                  <a:pt x="80423" y="3446849"/>
                  <a:pt x="88947" y="3437393"/>
                  <a:pt x="95183" y="3426585"/>
                </a:cubicBezTo>
                <a:cubicBezTo>
                  <a:pt x="87847" y="3409630"/>
                  <a:pt x="70989" y="3366195"/>
                  <a:pt x="57769" y="3350918"/>
                </a:cubicBezTo>
                <a:cubicBezTo>
                  <a:pt x="49821" y="3341732"/>
                  <a:pt x="39062" y="3336505"/>
                  <a:pt x="29708" y="3329299"/>
                </a:cubicBezTo>
                <a:cubicBezTo>
                  <a:pt x="-13325" y="3254706"/>
                  <a:pt x="-6324" y="3282148"/>
                  <a:pt x="29708" y="3123921"/>
                </a:cubicBezTo>
                <a:cubicBezTo>
                  <a:pt x="33074" y="3109137"/>
                  <a:pt x="48414" y="3102302"/>
                  <a:pt x="57769" y="3091492"/>
                </a:cubicBezTo>
                <a:cubicBezTo>
                  <a:pt x="88708" y="2984222"/>
                  <a:pt x="36799" y="3148082"/>
                  <a:pt x="95183" y="3026635"/>
                </a:cubicBezTo>
                <a:cubicBezTo>
                  <a:pt x="104759" y="3006714"/>
                  <a:pt x="113890" y="2961779"/>
                  <a:pt x="113890" y="2961779"/>
                </a:cubicBezTo>
                <a:cubicBezTo>
                  <a:pt x="110771" y="2918542"/>
                  <a:pt x="108271" y="2875238"/>
                  <a:pt x="104535" y="2832066"/>
                </a:cubicBezTo>
                <a:cubicBezTo>
                  <a:pt x="100014" y="2779820"/>
                  <a:pt x="93896" y="2732011"/>
                  <a:pt x="85828" y="2680734"/>
                </a:cubicBezTo>
                <a:cubicBezTo>
                  <a:pt x="82985" y="2662658"/>
                  <a:pt x="79593" y="2644703"/>
                  <a:pt x="76476" y="2626688"/>
                </a:cubicBezTo>
                <a:cubicBezTo>
                  <a:pt x="73357" y="2565434"/>
                  <a:pt x="74997" y="2503608"/>
                  <a:pt x="67121" y="2442927"/>
                </a:cubicBezTo>
                <a:cubicBezTo>
                  <a:pt x="65454" y="2430081"/>
                  <a:pt x="49432" y="2423437"/>
                  <a:pt x="48414" y="2410500"/>
                </a:cubicBezTo>
                <a:cubicBezTo>
                  <a:pt x="44638" y="2362489"/>
                  <a:pt x="55451" y="2332062"/>
                  <a:pt x="67121" y="2291595"/>
                </a:cubicBezTo>
                <a:cubicBezTo>
                  <a:pt x="70240" y="2262770"/>
                  <a:pt x="69861" y="2233146"/>
                  <a:pt x="76476" y="2205120"/>
                </a:cubicBezTo>
                <a:cubicBezTo>
                  <a:pt x="79434" y="2192587"/>
                  <a:pt x="95183" y="2185685"/>
                  <a:pt x="95183" y="2172693"/>
                </a:cubicBezTo>
                <a:cubicBezTo>
                  <a:pt x="95183" y="2146462"/>
                  <a:pt x="81981" y="2122474"/>
                  <a:pt x="76476" y="2097026"/>
                </a:cubicBezTo>
                <a:cubicBezTo>
                  <a:pt x="60295" y="2022228"/>
                  <a:pt x="79208" y="2063932"/>
                  <a:pt x="48414" y="2010551"/>
                </a:cubicBezTo>
                <a:cubicBezTo>
                  <a:pt x="45298" y="1996138"/>
                  <a:pt x="44125" y="1980968"/>
                  <a:pt x="39062" y="1967313"/>
                </a:cubicBezTo>
                <a:cubicBezTo>
                  <a:pt x="34633" y="1955372"/>
                  <a:pt x="25383" y="1946505"/>
                  <a:pt x="20355" y="1934886"/>
                </a:cubicBezTo>
                <a:cubicBezTo>
                  <a:pt x="15946" y="1924695"/>
                  <a:pt x="14119" y="1913267"/>
                  <a:pt x="11001" y="1902457"/>
                </a:cubicBezTo>
                <a:cubicBezTo>
                  <a:pt x="14119" y="1866425"/>
                  <a:pt x="15590" y="1830153"/>
                  <a:pt x="20355" y="1794363"/>
                </a:cubicBezTo>
                <a:cubicBezTo>
                  <a:pt x="21854" y="1783100"/>
                  <a:pt x="27113" y="1772928"/>
                  <a:pt x="29708" y="1761936"/>
                </a:cubicBezTo>
                <a:cubicBezTo>
                  <a:pt x="36471" y="1733269"/>
                  <a:pt x="42179" y="1704285"/>
                  <a:pt x="48414" y="1675460"/>
                </a:cubicBezTo>
                <a:cubicBezTo>
                  <a:pt x="54650" y="1516922"/>
                  <a:pt x="55477" y="1357976"/>
                  <a:pt x="67121" y="1199846"/>
                </a:cubicBezTo>
                <a:cubicBezTo>
                  <a:pt x="68074" y="1186902"/>
                  <a:pt x="80251" y="1178697"/>
                  <a:pt x="85828" y="1167417"/>
                </a:cubicBezTo>
                <a:cubicBezTo>
                  <a:pt x="92746" y="1153426"/>
                  <a:pt x="98300" y="1138592"/>
                  <a:pt x="104535" y="1124179"/>
                </a:cubicBezTo>
                <a:cubicBezTo>
                  <a:pt x="101418" y="1091752"/>
                  <a:pt x="104111" y="1057850"/>
                  <a:pt x="95183" y="1026895"/>
                </a:cubicBezTo>
                <a:cubicBezTo>
                  <a:pt x="88073" y="1002247"/>
                  <a:pt x="57769" y="962039"/>
                  <a:pt x="57769" y="962039"/>
                </a:cubicBezTo>
                <a:cubicBezTo>
                  <a:pt x="60886" y="922403"/>
                  <a:pt x="62571" y="882584"/>
                  <a:pt x="67121" y="843134"/>
                </a:cubicBezTo>
                <a:cubicBezTo>
                  <a:pt x="70774" y="811474"/>
                  <a:pt x="78619" y="796635"/>
                  <a:pt x="85828" y="767469"/>
                </a:cubicBezTo>
                <a:cubicBezTo>
                  <a:pt x="89360" y="753184"/>
                  <a:pt x="92064" y="738644"/>
                  <a:pt x="95183" y="724232"/>
                </a:cubicBezTo>
                <a:cubicBezTo>
                  <a:pt x="90296" y="526580"/>
                  <a:pt x="111733" y="445273"/>
                  <a:pt x="76476" y="302664"/>
                </a:cubicBezTo>
                <a:cubicBezTo>
                  <a:pt x="73768" y="291708"/>
                  <a:pt x="70240" y="281045"/>
                  <a:pt x="67121" y="270237"/>
                </a:cubicBezTo>
                <a:cubicBezTo>
                  <a:pt x="73357" y="248618"/>
                  <a:pt x="74891" y="224341"/>
                  <a:pt x="85828" y="205380"/>
                </a:cubicBezTo>
                <a:cubicBezTo>
                  <a:pt x="101591" y="178053"/>
                  <a:pt x="108357" y="172485"/>
                  <a:pt x="113890" y="140524"/>
                </a:cubicBezTo>
                <a:cubicBezTo>
                  <a:pt x="115113" y="133458"/>
                  <a:pt x="54652" y="61252"/>
                  <a:pt x="132597" y="43238"/>
                </a:cubicBezTo>
                <a:cubicBezTo>
                  <a:pt x="210541" y="25223"/>
                  <a:pt x="432091" y="41683"/>
                  <a:pt x="581564" y="32430"/>
                </a:cubicBezTo>
                <a:cubicBezTo>
                  <a:pt x="683145" y="26140"/>
                  <a:pt x="682680" y="18024"/>
                  <a:pt x="661981" y="12220"/>
                </a:cubicBezTo>
                <a:lnTo>
                  <a:pt x="645209" y="8867"/>
                </a:lnTo>
                <a:lnTo>
                  <a:pt x="665197" y="11139"/>
                </a:lnTo>
                <a:cubicBezTo>
                  <a:pt x="688793" y="13711"/>
                  <a:pt x="722262" y="17154"/>
                  <a:pt x="768633" y="21619"/>
                </a:cubicBezTo>
                <a:cubicBezTo>
                  <a:pt x="784221" y="25223"/>
                  <a:pt x="800063" y="27595"/>
                  <a:pt x="815400" y="32430"/>
                </a:cubicBezTo>
                <a:cubicBezTo>
                  <a:pt x="834423" y="38426"/>
                  <a:pt x="871520" y="54048"/>
                  <a:pt x="871520" y="54048"/>
                </a:cubicBezTo>
                <a:cubicBezTo>
                  <a:pt x="943231" y="50444"/>
                  <a:pt x="1014874" y="43238"/>
                  <a:pt x="1086651" y="43238"/>
                </a:cubicBezTo>
                <a:cubicBezTo>
                  <a:pt x="1152207" y="43238"/>
                  <a:pt x="1194991" y="53297"/>
                  <a:pt x="1255014" y="64857"/>
                </a:cubicBezTo>
                <a:lnTo>
                  <a:pt x="1460790" y="54048"/>
                </a:lnTo>
                <a:cubicBezTo>
                  <a:pt x="1507655" y="50664"/>
                  <a:pt x="1563086" y="43376"/>
                  <a:pt x="1610446" y="32430"/>
                </a:cubicBezTo>
                <a:cubicBezTo>
                  <a:pt x="1639796" y="25645"/>
                  <a:pt x="1649185" y="21108"/>
                  <a:pt x="1675919" y="10811"/>
                </a:cubicBezTo>
                <a:lnTo>
                  <a:pt x="1881696" y="21619"/>
                </a:lnTo>
                <a:lnTo>
                  <a:pt x="2545793" y="43238"/>
                </a:lnTo>
                <a:cubicBezTo>
                  <a:pt x="2639328" y="50444"/>
                  <a:pt x="2733040" y="55049"/>
                  <a:pt x="2826398" y="64857"/>
                </a:cubicBezTo>
                <a:cubicBezTo>
                  <a:pt x="2836216" y="65889"/>
                  <a:pt x="2845105" y="79269"/>
                  <a:pt x="2854457" y="75667"/>
                </a:cubicBezTo>
                <a:cubicBezTo>
                  <a:pt x="2867007" y="70833"/>
                  <a:pt x="2869574" y="46388"/>
                  <a:pt x="2882519" y="43238"/>
                </a:cubicBezTo>
                <a:cubicBezTo>
                  <a:pt x="2931430" y="31338"/>
                  <a:pt x="2982289" y="36031"/>
                  <a:pt x="3032175" y="32430"/>
                </a:cubicBezTo>
                <a:cubicBezTo>
                  <a:pt x="3078941" y="36031"/>
                  <a:pt x="3125892" y="37257"/>
                  <a:pt x="3172475" y="43238"/>
                </a:cubicBezTo>
                <a:cubicBezTo>
                  <a:pt x="3182276" y="44495"/>
                  <a:pt x="3190811" y="55921"/>
                  <a:pt x="3200537" y="54048"/>
                </a:cubicBezTo>
                <a:cubicBezTo>
                  <a:pt x="3211626" y="51913"/>
                  <a:pt x="3217932" y="36538"/>
                  <a:pt x="3228597" y="32430"/>
                </a:cubicBezTo>
                <a:cubicBezTo>
                  <a:pt x="3255866" y="21925"/>
                  <a:pt x="3284892" y="18868"/>
                  <a:pt x="3312779" y="10811"/>
                </a:cubicBezTo>
                <a:cubicBezTo>
                  <a:pt x="3322343" y="8046"/>
                  <a:pt x="3331486" y="3604"/>
                  <a:pt x="3340838" y="0"/>
                </a:cubicBezTo>
                <a:close/>
              </a:path>
            </a:pathLst>
          </a:custGeom>
          <a:effectLst/>
        </p:spPr>
      </p:pic>
      <p:pic>
        <p:nvPicPr>
          <p:cNvPr id="18" name="图片 17" descr="图片包含 男人, 游戏机, 雪, 水&#10;&#10;描述已自动生成">
            <a:extLst>
              <a:ext uri="{FF2B5EF4-FFF2-40B4-BE49-F238E27FC236}">
                <a16:creationId xmlns:a16="http://schemas.microsoft.com/office/drawing/2014/main" xmlns="" id="{1A829C54-B816-4DD5-AF05-14196C1601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173" t="6182" r="7432" b="6182"/>
          <a:stretch>
            <a:fillRect/>
          </a:stretch>
        </p:blipFill>
        <p:spPr>
          <a:xfrm>
            <a:off x="6921193" y="464810"/>
            <a:ext cx="4445615" cy="5928380"/>
          </a:xfrm>
          <a:custGeom>
            <a:avLst/>
            <a:gdLst>
              <a:gd name="connsiteX0" fmla="*/ 617844 w 4566889"/>
              <a:gd name="connsiteY0" fmla="*/ 4919 h 6010033"/>
              <a:gd name="connsiteX1" fmla="*/ 637567 w 4566889"/>
              <a:gd name="connsiteY1" fmla="*/ 7339 h 6010033"/>
              <a:gd name="connsiteX2" fmla="*/ 645209 w 4566889"/>
              <a:gd name="connsiteY2" fmla="*/ 8867 h 6010033"/>
              <a:gd name="connsiteX3" fmla="*/ 636827 w 4566889"/>
              <a:gd name="connsiteY3" fmla="*/ 7914 h 6010033"/>
              <a:gd name="connsiteX4" fmla="*/ 617844 w 4566889"/>
              <a:gd name="connsiteY4" fmla="*/ 4919 h 6010033"/>
              <a:gd name="connsiteX5" fmla="*/ 3340838 w 4566889"/>
              <a:gd name="connsiteY5" fmla="*/ 0 h 6010033"/>
              <a:gd name="connsiteX6" fmla="*/ 3593383 w 4566889"/>
              <a:gd name="connsiteY6" fmla="*/ 21619 h 6010033"/>
              <a:gd name="connsiteX7" fmla="*/ 3630797 w 4566889"/>
              <a:gd name="connsiteY7" fmla="*/ 32430 h 6010033"/>
              <a:gd name="connsiteX8" fmla="*/ 3780453 w 4566889"/>
              <a:gd name="connsiteY8" fmla="*/ 43238 h 6010033"/>
              <a:gd name="connsiteX9" fmla="*/ 4154592 w 4566889"/>
              <a:gd name="connsiteY9" fmla="*/ 32430 h 6010033"/>
              <a:gd name="connsiteX10" fmla="*/ 4248127 w 4566889"/>
              <a:gd name="connsiteY10" fmla="*/ 43238 h 6010033"/>
              <a:gd name="connsiteX11" fmla="*/ 4491317 w 4566889"/>
              <a:gd name="connsiteY11" fmla="*/ 54048 h 6010033"/>
              <a:gd name="connsiteX12" fmla="*/ 4519377 w 4566889"/>
              <a:gd name="connsiteY12" fmla="*/ 86475 h 6010033"/>
              <a:gd name="connsiteX13" fmla="*/ 4547437 w 4566889"/>
              <a:gd name="connsiteY13" fmla="*/ 194569 h 6010033"/>
              <a:gd name="connsiteX14" fmla="*/ 4556790 w 4566889"/>
              <a:gd name="connsiteY14" fmla="*/ 313474 h 6010033"/>
              <a:gd name="connsiteX15" fmla="*/ 4566145 w 4566889"/>
              <a:gd name="connsiteY15" fmla="*/ 378331 h 6010033"/>
              <a:gd name="connsiteX16" fmla="*/ 4556790 w 4566889"/>
              <a:gd name="connsiteY16" fmla="*/ 605327 h 6010033"/>
              <a:gd name="connsiteX17" fmla="*/ 4538083 w 4566889"/>
              <a:gd name="connsiteY17" fmla="*/ 648565 h 6010033"/>
              <a:gd name="connsiteX18" fmla="*/ 4547437 w 4566889"/>
              <a:gd name="connsiteY18" fmla="*/ 864753 h 6010033"/>
              <a:gd name="connsiteX19" fmla="*/ 4556790 w 4566889"/>
              <a:gd name="connsiteY19" fmla="*/ 897182 h 6010033"/>
              <a:gd name="connsiteX20" fmla="*/ 4538083 w 4566889"/>
              <a:gd name="connsiteY20" fmla="*/ 1026895 h 6010033"/>
              <a:gd name="connsiteX21" fmla="*/ 4519377 w 4566889"/>
              <a:gd name="connsiteY21" fmla="*/ 1059323 h 6010033"/>
              <a:gd name="connsiteX22" fmla="*/ 4510024 w 4566889"/>
              <a:gd name="connsiteY22" fmla="*/ 1091752 h 6010033"/>
              <a:gd name="connsiteX23" fmla="*/ 4491317 w 4566889"/>
              <a:gd name="connsiteY23" fmla="*/ 1124179 h 6010033"/>
              <a:gd name="connsiteX24" fmla="*/ 4519377 w 4566889"/>
              <a:gd name="connsiteY24" fmla="*/ 1199846 h 6010033"/>
              <a:gd name="connsiteX25" fmla="*/ 4528731 w 4566889"/>
              <a:gd name="connsiteY25" fmla="*/ 1232273 h 6010033"/>
              <a:gd name="connsiteX26" fmla="*/ 4519377 w 4566889"/>
              <a:gd name="connsiteY26" fmla="*/ 1297130 h 6010033"/>
              <a:gd name="connsiteX27" fmla="*/ 4463255 w 4566889"/>
              <a:gd name="connsiteY27" fmla="*/ 1340367 h 6010033"/>
              <a:gd name="connsiteX28" fmla="*/ 4481963 w 4566889"/>
              <a:gd name="connsiteY28" fmla="*/ 1437653 h 6010033"/>
              <a:gd name="connsiteX29" fmla="*/ 4500669 w 4566889"/>
              <a:gd name="connsiteY29" fmla="*/ 1480891 h 6010033"/>
              <a:gd name="connsiteX30" fmla="*/ 4519377 w 4566889"/>
              <a:gd name="connsiteY30" fmla="*/ 1534937 h 6010033"/>
              <a:gd name="connsiteX31" fmla="*/ 4528731 w 4566889"/>
              <a:gd name="connsiteY31" fmla="*/ 1567366 h 6010033"/>
              <a:gd name="connsiteX32" fmla="*/ 4547437 w 4566889"/>
              <a:gd name="connsiteY32" fmla="*/ 1599793 h 6010033"/>
              <a:gd name="connsiteX33" fmla="*/ 4556790 w 4566889"/>
              <a:gd name="connsiteY33" fmla="*/ 1643031 h 6010033"/>
              <a:gd name="connsiteX34" fmla="*/ 4500669 w 4566889"/>
              <a:gd name="connsiteY34" fmla="*/ 1761936 h 6010033"/>
              <a:gd name="connsiteX35" fmla="*/ 4481963 w 4566889"/>
              <a:gd name="connsiteY35" fmla="*/ 1924076 h 6010033"/>
              <a:gd name="connsiteX36" fmla="*/ 4453903 w 4566889"/>
              <a:gd name="connsiteY36" fmla="*/ 1988932 h 6010033"/>
              <a:gd name="connsiteX37" fmla="*/ 4425841 w 4566889"/>
              <a:gd name="connsiteY37" fmla="*/ 1999743 h 6010033"/>
              <a:gd name="connsiteX38" fmla="*/ 4360368 w 4566889"/>
              <a:gd name="connsiteY38" fmla="*/ 2010551 h 6010033"/>
              <a:gd name="connsiteX39" fmla="*/ 4332307 w 4566889"/>
              <a:gd name="connsiteY39" fmla="*/ 2042980 h 6010033"/>
              <a:gd name="connsiteX40" fmla="*/ 4416489 w 4566889"/>
              <a:gd name="connsiteY40" fmla="*/ 2151074 h 6010033"/>
              <a:gd name="connsiteX41" fmla="*/ 4397782 w 4566889"/>
              <a:gd name="connsiteY41" fmla="*/ 2183501 h 6010033"/>
              <a:gd name="connsiteX42" fmla="*/ 4453903 w 4566889"/>
              <a:gd name="connsiteY42" fmla="*/ 2324025 h 6010033"/>
              <a:gd name="connsiteX43" fmla="*/ 4519377 w 4566889"/>
              <a:gd name="connsiteY43" fmla="*/ 2421308 h 6010033"/>
              <a:gd name="connsiteX44" fmla="*/ 4538083 w 4566889"/>
              <a:gd name="connsiteY44" fmla="*/ 2551022 h 6010033"/>
              <a:gd name="connsiteX45" fmla="*/ 4538083 w 4566889"/>
              <a:gd name="connsiteY45" fmla="*/ 2918542 h 6010033"/>
              <a:gd name="connsiteX46" fmla="*/ 4500669 w 4566889"/>
              <a:gd name="connsiteY46" fmla="*/ 3080684 h 6010033"/>
              <a:gd name="connsiteX47" fmla="*/ 4510024 w 4566889"/>
              <a:gd name="connsiteY47" fmla="*/ 3145540 h 6010033"/>
              <a:gd name="connsiteX48" fmla="*/ 4519377 w 4566889"/>
              <a:gd name="connsiteY48" fmla="*/ 3177967 h 6010033"/>
              <a:gd name="connsiteX49" fmla="*/ 4528731 w 4566889"/>
              <a:gd name="connsiteY49" fmla="*/ 3221205 h 6010033"/>
              <a:gd name="connsiteX50" fmla="*/ 4519377 w 4566889"/>
              <a:gd name="connsiteY50" fmla="*/ 3340110 h 6010033"/>
              <a:gd name="connsiteX51" fmla="*/ 4472610 w 4566889"/>
              <a:gd name="connsiteY51" fmla="*/ 3350918 h 6010033"/>
              <a:gd name="connsiteX52" fmla="*/ 4435196 w 4566889"/>
              <a:gd name="connsiteY52" fmla="*/ 3372537 h 6010033"/>
              <a:gd name="connsiteX53" fmla="*/ 4407135 w 4566889"/>
              <a:gd name="connsiteY53" fmla="*/ 3383347 h 6010033"/>
              <a:gd name="connsiteX54" fmla="*/ 4388427 w 4566889"/>
              <a:gd name="connsiteY54" fmla="*/ 3437393 h 6010033"/>
              <a:gd name="connsiteX55" fmla="*/ 4407135 w 4566889"/>
              <a:gd name="connsiteY55" fmla="*/ 3480631 h 6010033"/>
              <a:gd name="connsiteX56" fmla="*/ 4416786 w 4566889"/>
              <a:gd name="connsiteY56" fmla="*/ 3507609 h 6010033"/>
              <a:gd name="connsiteX57" fmla="*/ 4418159 w 4566889"/>
              <a:gd name="connsiteY57" fmla="*/ 3512324 h 6010033"/>
              <a:gd name="connsiteX58" fmla="*/ 4414313 w 4566889"/>
              <a:gd name="connsiteY58" fmla="*/ 3505472 h 6010033"/>
              <a:gd name="connsiteX59" fmla="*/ 4419801 w 4566889"/>
              <a:gd name="connsiteY59" fmla="*/ 3517965 h 6010033"/>
              <a:gd name="connsiteX60" fmla="*/ 4418159 w 4566889"/>
              <a:gd name="connsiteY60" fmla="*/ 3512324 h 6010033"/>
              <a:gd name="connsiteX61" fmla="*/ 4420752 w 4566889"/>
              <a:gd name="connsiteY61" fmla="*/ 3516945 h 6010033"/>
              <a:gd name="connsiteX62" fmla="*/ 4435196 w 4566889"/>
              <a:gd name="connsiteY62" fmla="*/ 3545487 h 6010033"/>
              <a:gd name="connsiteX63" fmla="*/ 4453903 w 4566889"/>
              <a:gd name="connsiteY63" fmla="*/ 3588725 h 6010033"/>
              <a:gd name="connsiteX64" fmla="*/ 4463255 w 4566889"/>
              <a:gd name="connsiteY64" fmla="*/ 3621154 h 6010033"/>
              <a:gd name="connsiteX65" fmla="*/ 4481963 w 4566889"/>
              <a:gd name="connsiteY65" fmla="*/ 3653581 h 6010033"/>
              <a:gd name="connsiteX66" fmla="*/ 4491317 w 4566889"/>
              <a:gd name="connsiteY66" fmla="*/ 3686011 h 6010033"/>
              <a:gd name="connsiteX67" fmla="*/ 4519377 w 4566889"/>
              <a:gd name="connsiteY67" fmla="*/ 3718438 h 6010033"/>
              <a:gd name="connsiteX68" fmla="*/ 4528731 w 4566889"/>
              <a:gd name="connsiteY68" fmla="*/ 3902199 h 6010033"/>
              <a:gd name="connsiteX69" fmla="*/ 4547437 w 4566889"/>
              <a:gd name="connsiteY69" fmla="*/ 3967055 h 6010033"/>
              <a:gd name="connsiteX70" fmla="*/ 4538083 w 4566889"/>
              <a:gd name="connsiteY70" fmla="*/ 4129195 h 6010033"/>
              <a:gd name="connsiteX71" fmla="*/ 4519377 w 4566889"/>
              <a:gd name="connsiteY71" fmla="*/ 4194052 h 6010033"/>
              <a:gd name="connsiteX72" fmla="*/ 4528731 w 4566889"/>
              <a:gd name="connsiteY72" fmla="*/ 4302146 h 6010033"/>
              <a:gd name="connsiteX73" fmla="*/ 4547437 w 4566889"/>
              <a:gd name="connsiteY73" fmla="*/ 4367003 h 6010033"/>
              <a:gd name="connsiteX74" fmla="*/ 4538083 w 4566889"/>
              <a:gd name="connsiteY74" fmla="*/ 4583191 h 6010033"/>
              <a:gd name="connsiteX75" fmla="*/ 4519377 w 4566889"/>
              <a:gd name="connsiteY75" fmla="*/ 4615620 h 6010033"/>
              <a:gd name="connsiteX76" fmla="*/ 4566145 w 4566889"/>
              <a:gd name="connsiteY76" fmla="*/ 4896665 h 6010033"/>
              <a:gd name="connsiteX77" fmla="*/ 4547437 w 4566889"/>
              <a:gd name="connsiteY77" fmla="*/ 5274993 h 6010033"/>
              <a:gd name="connsiteX78" fmla="*/ 4538083 w 4566889"/>
              <a:gd name="connsiteY78" fmla="*/ 5307423 h 6010033"/>
              <a:gd name="connsiteX79" fmla="*/ 4510024 w 4566889"/>
              <a:gd name="connsiteY79" fmla="*/ 5383087 h 6010033"/>
              <a:gd name="connsiteX80" fmla="*/ 4519377 w 4566889"/>
              <a:gd name="connsiteY80" fmla="*/ 5512800 h 6010033"/>
              <a:gd name="connsiteX81" fmla="*/ 4538083 w 4566889"/>
              <a:gd name="connsiteY81" fmla="*/ 5728989 h 6010033"/>
              <a:gd name="connsiteX82" fmla="*/ 4407135 w 4566889"/>
              <a:gd name="connsiteY82" fmla="*/ 5847893 h 6010033"/>
              <a:gd name="connsiteX83" fmla="*/ 4388427 w 4566889"/>
              <a:gd name="connsiteY83" fmla="*/ 5815464 h 6010033"/>
              <a:gd name="connsiteX84" fmla="*/ 4369721 w 4566889"/>
              <a:gd name="connsiteY84" fmla="*/ 5847893 h 6010033"/>
              <a:gd name="connsiteX85" fmla="*/ 4248127 w 4566889"/>
              <a:gd name="connsiteY85" fmla="*/ 5901939 h 6010033"/>
              <a:gd name="connsiteX86" fmla="*/ 4192005 w 4566889"/>
              <a:gd name="connsiteY86" fmla="*/ 5912750 h 6010033"/>
              <a:gd name="connsiteX87" fmla="*/ 4163944 w 4566889"/>
              <a:gd name="connsiteY87" fmla="*/ 5923558 h 6010033"/>
              <a:gd name="connsiteX88" fmla="*/ 4079764 w 4566889"/>
              <a:gd name="connsiteY88" fmla="*/ 5945177 h 6010033"/>
              <a:gd name="connsiteX89" fmla="*/ 3967522 w 4566889"/>
              <a:gd name="connsiteY89" fmla="*/ 5934369 h 6010033"/>
              <a:gd name="connsiteX90" fmla="*/ 3808512 w 4566889"/>
              <a:gd name="connsiteY90" fmla="*/ 5955987 h 6010033"/>
              <a:gd name="connsiteX91" fmla="*/ 3771098 w 4566889"/>
              <a:gd name="connsiteY91" fmla="*/ 5966796 h 6010033"/>
              <a:gd name="connsiteX92" fmla="*/ 3481141 w 4566889"/>
              <a:gd name="connsiteY92" fmla="*/ 5977606 h 6010033"/>
              <a:gd name="connsiteX93" fmla="*/ 3125709 w 4566889"/>
              <a:gd name="connsiteY93" fmla="*/ 5955987 h 6010033"/>
              <a:gd name="connsiteX94" fmla="*/ 3097648 w 4566889"/>
              <a:gd name="connsiteY94" fmla="*/ 5945177 h 6010033"/>
              <a:gd name="connsiteX95" fmla="*/ 3050881 w 4566889"/>
              <a:gd name="connsiteY95" fmla="*/ 5955987 h 6010033"/>
              <a:gd name="connsiteX96" fmla="*/ 3022820 w 4566889"/>
              <a:gd name="connsiteY96" fmla="*/ 5977606 h 6010033"/>
              <a:gd name="connsiteX97" fmla="*/ 2947992 w 4566889"/>
              <a:gd name="connsiteY97" fmla="*/ 5988414 h 6010033"/>
              <a:gd name="connsiteX98" fmla="*/ 2835751 w 4566889"/>
              <a:gd name="connsiteY98" fmla="*/ 5977606 h 6010033"/>
              <a:gd name="connsiteX99" fmla="*/ 2779629 w 4566889"/>
              <a:gd name="connsiteY99" fmla="*/ 5955987 h 6010033"/>
              <a:gd name="connsiteX100" fmla="*/ 2667388 w 4566889"/>
              <a:gd name="connsiteY100" fmla="*/ 5966796 h 6010033"/>
              <a:gd name="connsiteX101" fmla="*/ 2639328 w 4566889"/>
              <a:gd name="connsiteY101" fmla="*/ 5977606 h 6010033"/>
              <a:gd name="connsiteX102" fmla="*/ 2573853 w 4566889"/>
              <a:gd name="connsiteY102" fmla="*/ 5988414 h 6010033"/>
              <a:gd name="connsiteX103" fmla="*/ 2218421 w 4566889"/>
              <a:gd name="connsiteY103" fmla="*/ 5977606 h 6010033"/>
              <a:gd name="connsiteX104" fmla="*/ 1881696 w 4566889"/>
              <a:gd name="connsiteY104" fmla="*/ 5977606 h 6010033"/>
              <a:gd name="connsiteX105" fmla="*/ 1872343 w 4566889"/>
              <a:gd name="connsiteY105" fmla="*/ 5945177 h 6010033"/>
              <a:gd name="connsiteX106" fmla="*/ 1862989 w 4566889"/>
              <a:gd name="connsiteY106" fmla="*/ 5901939 h 6010033"/>
              <a:gd name="connsiteX107" fmla="*/ 1825575 w 4566889"/>
              <a:gd name="connsiteY107" fmla="*/ 5934369 h 6010033"/>
              <a:gd name="connsiteX108" fmla="*/ 1797515 w 4566889"/>
              <a:gd name="connsiteY108" fmla="*/ 5955987 h 6010033"/>
              <a:gd name="connsiteX109" fmla="*/ 1713333 w 4566889"/>
              <a:gd name="connsiteY109" fmla="*/ 5977606 h 6010033"/>
              <a:gd name="connsiteX110" fmla="*/ 1357901 w 4566889"/>
              <a:gd name="connsiteY110" fmla="*/ 5966796 h 6010033"/>
              <a:gd name="connsiteX111" fmla="*/ 1311135 w 4566889"/>
              <a:gd name="connsiteY111" fmla="*/ 5945177 h 6010033"/>
              <a:gd name="connsiteX112" fmla="*/ 1273721 w 4566889"/>
              <a:gd name="connsiteY112" fmla="*/ 5934369 h 6010033"/>
              <a:gd name="connsiteX113" fmla="*/ 1245659 w 4566889"/>
              <a:gd name="connsiteY113" fmla="*/ 5923558 h 6010033"/>
              <a:gd name="connsiteX114" fmla="*/ 1152125 w 4566889"/>
              <a:gd name="connsiteY114" fmla="*/ 5934369 h 6010033"/>
              <a:gd name="connsiteX115" fmla="*/ 1124065 w 4566889"/>
              <a:gd name="connsiteY115" fmla="*/ 5955987 h 6010033"/>
              <a:gd name="connsiteX116" fmla="*/ 1067944 w 4566889"/>
              <a:gd name="connsiteY116" fmla="*/ 5977606 h 6010033"/>
              <a:gd name="connsiteX117" fmla="*/ 1002469 w 4566889"/>
              <a:gd name="connsiteY117" fmla="*/ 6010033 h 6010033"/>
              <a:gd name="connsiteX118" fmla="*/ 946348 w 4566889"/>
              <a:gd name="connsiteY118" fmla="*/ 5999225 h 6010033"/>
              <a:gd name="connsiteX119" fmla="*/ 936996 w 4566889"/>
              <a:gd name="connsiteY119" fmla="*/ 5955987 h 6010033"/>
              <a:gd name="connsiteX120" fmla="*/ 656391 w 4566889"/>
              <a:gd name="connsiteY120" fmla="*/ 5945177 h 6010033"/>
              <a:gd name="connsiteX121" fmla="*/ 600271 w 4566889"/>
              <a:gd name="connsiteY121" fmla="*/ 5934369 h 6010033"/>
              <a:gd name="connsiteX122" fmla="*/ 562857 w 4566889"/>
              <a:gd name="connsiteY122" fmla="*/ 5923558 h 6010033"/>
              <a:gd name="connsiteX123" fmla="*/ 459967 w 4566889"/>
              <a:gd name="connsiteY123" fmla="*/ 5934369 h 6010033"/>
              <a:gd name="connsiteX124" fmla="*/ 422554 w 4566889"/>
              <a:gd name="connsiteY124" fmla="*/ 5955987 h 6010033"/>
              <a:gd name="connsiteX125" fmla="*/ 413201 w 4566889"/>
              <a:gd name="connsiteY125" fmla="*/ 5923558 h 6010033"/>
              <a:gd name="connsiteX126" fmla="*/ 403847 w 4566889"/>
              <a:gd name="connsiteY126" fmla="*/ 5869512 h 6010033"/>
              <a:gd name="connsiteX127" fmla="*/ 254191 w 4566889"/>
              <a:gd name="connsiteY127" fmla="*/ 5858701 h 6010033"/>
              <a:gd name="connsiteX128" fmla="*/ 170011 w 4566889"/>
              <a:gd name="connsiteY128" fmla="*/ 5804656 h 6010033"/>
              <a:gd name="connsiteX129" fmla="*/ 141949 w 4566889"/>
              <a:gd name="connsiteY129" fmla="*/ 5793845 h 6010033"/>
              <a:gd name="connsiteX130" fmla="*/ 132597 w 4566889"/>
              <a:gd name="connsiteY130" fmla="*/ 5761418 h 6010033"/>
              <a:gd name="connsiteX131" fmla="*/ 151304 w 4566889"/>
              <a:gd name="connsiteY131" fmla="*/ 5566848 h 6010033"/>
              <a:gd name="connsiteX132" fmla="*/ 113890 w 4566889"/>
              <a:gd name="connsiteY132" fmla="*/ 5523611 h 6010033"/>
              <a:gd name="connsiteX133" fmla="*/ 95183 w 4566889"/>
              <a:gd name="connsiteY133" fmla="*/ 5491181 h 6010033"/>
              <a:gd name="connsiteX134" fmla="*/ 104535 w 4566889"/>
              <a:gd name="connsiteY134" fmla="*/ 5404706 h 6010033"/>
              <a:gd name="connsiteX135" fmla="*/ 95183 w 4566889"/>
              <a:gd name="connsiteY135" fmla="*/ 5274993 h 6010033"/>
              <a:gd name="connsiteX136" fmla="*/ 76476 w 4566889"/>
              <a:gd name="connsiteY136" fmla="*/ 5199328 h 6010033"/>
              <a:gd name="connsiteX137" fmla="*/ 85828 w 4566889"/>
              <a:gd name="connsiteY137" fmla="*/ 4918284 h 6010033"/>
              <a:gd name="connsiteX138" fmla="*/ 104535 w 4566889"/>
              <a:gd name="connsiteY138" fmla="*/ 4875046 h 6010033"/>
              <a:gd name="connsiteX139" fmla="*/ 113890 w 4566889"/>
              <a:gd name="connsiteY139" fmla="*/ 4734523 h 6010033"/>
              <a:gd name="connsiteX140" fmla="*/ 141949 w 4566889"/>
              <a:gd name="connsiteY140" fmla="*/ 4658858 h 6010033"/>
              <a:gd name="connsiteX141" fmla="*/ 160656 w 4566889"/>
              <a:gd name="connsiteY141" fmla="*/ 4583191 h 6010033"/>
              <a:gd name="connsiteX142" fmla="*/ 179363 w 4566889"/>
              <a:gd name="connsiteY142" fmla="*/ 4550764 h 6010033"/>
              <a:gd name="connsiteX143" fmla="*/ 160656 w 4566889"/>
              <a:gd name="connsiteY143" fmla="*/ 4464288 h 6010033"/>
              <a:gd name="connsiteX144" fmla="*/ 132597 w 4566889"/>
              <a:gd name="connsiteY144" fmla="*/ 4431859 h 6010033"/>
              <a:gd name="connsiteX145" fmla="*/ 113890 w 4566889"/>
              <a:gd name="connsiteY145" fmla="*/ 4096768 h 6010033"/>
              <a:gd name="connsiteX146" fmla="*/ 123242 w 4566889"/>
              <a:gd name="connsiteY146" fmla="*/ 3902199 h 6010033"/>
              <a:gd name="connsiteX147" fmla="*/ 85828 w 4566889"/>
              <a:gd name="connsiteY147" fmla="*/ 3783294 h 6010033"/>
              <a:gd name="connsiteX148" fmla="*/ 67121 w 4566889"/>
              <a:gd name="connsiteY148" fmla="*/ 3513060 h 6010033"/>
              <a:gd name="connsiteX149" fmla="*/ 76476 w 4566889"/>
              <a:gd name="connsiteY149" fmla="*/ 3459012 h 6010033"/>
              <a:gd name="connsiteX150" fmla="*/ 95183 w 4566889"/>
              <a:gd name="connsiteY150" fmla="*/ 3426585 h 6010033"/>
              <a:gd name="connsiteX151" fmla="*/ 57769 w 4566889"/>
              <a:gd name="connsiteY151" fmla="*/ 3350918 h 6010033"/>
              <a:gd name="connsiteX152" fmla="*/ 29708 w 4566889"/>
              <a:gd name="connsiteY152" fmla="*/ 3329299 h 6010033"/>
              <a:gd name="connsiteX153" fmla="*/ 29708 w 4566889"/>
              <a:gd name="connsiteY153" fmla="*/ 3123921 h 6010033"/>
              <a:gd name="connsiteX154" fmla="*/ 57769 w 4566889"/>
              <a:gd name="connsiteY154" fmla="*/ 3091492 h 6010033"/>
              <a:gd name="connsiteX155" fmla="*/ 95183 w 4566889"/>
              <a:gd name="connsiteY155" fmla="*/ 3026635 h 6010033"/>
              <a:gd name="connsiteX156" fmla="*/ 113890 w 4566889"/>
              <a:gd name="connsiteY156" fmla="*/ 2961779 h 6010033"/>
              <a:gd name="connsiteX157" fmla="*/ 104535 w 4566889"/>
              <a:gd name="connsiteY157" fmla="*/ 2832066 h 6010033"/>
              <a:gd name="connsiteX158" fmla="*/ 85828 w 4566889"/>
              <a:gd name="connsiteY158" fmla="*/ 2680734 h 6010033"/>
              <a:gd name="connsiteX159" fmla="*/ 76476 w 4566889"/>
              <a:gd name="connsiteY159" fmla="*/ 2626688 h 6010033"/>
              <a:gd name="connsiteX160" fmla="*/ 67121 w 4566889"/>
              <a:gd name="connsiteY160" fmla="*/ 2442927 h 6010033"/>
              <a:gd name="connsiteX161" fmla="*/ 48414 w 4566889"/>
              <a:gd name="connsiteY161" fmla="*/ 2410500 h 6010033"/>
              <a:gd name="connsiteX162" fmla="*/ 67121 w 4566889"/>
              <a:gd name="connsiteY162" fmla="*/ 2291595 h 6010033"/>
              <a:gd name="connsiteX163" fmla="*/ 76476 w 4566889"/>
              <a:gd name="connsiteY163" fmla="*/ 2205120 h 6010033"/>
              <a:gd name="connsiteX164" fmla="*/ 95183 w 4566889"/>
              <a:gd name="connsiteY164" fmla="*/ 2172693 h 6010033"/>
              <a:gd name="connsiteX165" fmla="*/ 76476 w 4566889"/>
              <a:gd name="connsiteY165" fmla="*/ 2097026 h 6010033"/>
              <a:gd name="connsiteX166" fmla="*/ 48414 w 4566889"/>
              <a:gd name="connsiteY166" fmla="*/ 2010551 h 6010033"/>
              <a:gd name="connsiteX167" fmla="*/ 39062 w 4566889"/>
              <a:gd name="connsiteY167" fmla="*/ 1967313 h 6010033"/>
              <a:gd name="connsiteX168" fmla="*/ 20355 w 4566889"/>
              <a:gd name="connsiteY168" fmla="*/ 1934886 h 6010033"/>
              <a:gd name="connsiteX169" fmla="*/ 11001 w 4566889"/>
              <a:gd name="connsiteY169" fmla="*/ 1902457 h 6010033"/>
              <a:gd name="connsiteX170" fmla="*/ 20355 w 4566889"/>
              <a:gd name="connsiteY170" fmla="*/ 1794363 h 6010033"/>
              <a:gd name="connsiteX171" fmla="*/ 29708 w 4566889"/>
              <a:gd name="connsiteY171" fmla="*/ 1761936 h 6010033"/>
              <a:gd name="connsiteX172" fmla="*/ 48414 w 4566889"/>
              <a:gd name="connsiteY172" fmla="*/ 1675460 h 6010033"/>
              <a:gd name="connsiteX173" fmla="*/ 67121 w 4566889"/>
              <a:gd name="connsiteY173" fmla="*/ 1199846 h 6010033"/>
              <a:gd name="connsiteX174" fmla="*/ 85828 w 4566889"/>
              <a:gd name="connsiteY174" fmla="*/ 1167417 h 6010033"/>
              <a:gd name="connsiteX175" fmla="*/ 104535 w 4566889"/>
              <a:gd name="connsiteY175" fmla="*/ 1124179 h 6010033"/>
              <a:gd name="connsiteX176" fmla="*/ 95183 w 4566889"/>
              <a:gd name="connsiteY176" fmla="*/ 1026895 h 6010033"/>
              <a:gd name="connsiteX177" fmla="*/ 57769 w 4566889"/>
              <a:gd name="connsiteY177" fmla="*/ 962039 h 6010033"/>
              <a:gd name="connsiteX178" fmla="*/ 67121 w 4566889"/>
              <a:gd name="connsiteY178" fmla="*/ 843134 h 6010033"/>
              <a:gd name="connsiteX179" fmla="*/ 85828 w 4566889"/>
              <a:gd name="connsiteY179" fmla="*/ 767469 h 6010033"/>
              <a:gd name="connsiteX180" fmla="*/ 95183 w 4566889"/>
              <a:gd name="connsiteY180" fmla="*/ 724232 h 6010033"/>
              <a:gd name="connsiteX181" fmla="*/ 76476 w 4566889"/>
              <a:gd name="connsiteY181" fmla="*/ 302664 h 6010033"/>
              <a:gd name="connsiteX182" fmla="*/ 67121 w 4566889"/>
              <a:gd name="connsiteY182" fmla="*/ 270237 h 6010033"/>
              <a:gd name="connsiteX183" fmla="*/ 85828 w 4566889"/>
              <a:gd name="connsiteY183" fmla="*/ 205380 h 6010033"/>
              <a:gd name="connsiteX184" fmla="*/ 113890 w 4566889"/>
              <a:gd name="connsiteY184" fmla="*/ 140524 h 6010033"/>
              <a:gd name="connsiteX185" fmla="*/ 132597 w 4566889"/>
              <a:gd name="connsiteY185" fmla="*/ 43238 h 6010033"/>
              <a:gd name="connsiteX186" fmla="*/ 581564 w 4566889"/>
              <a:gd name="connsiteY186" fmla="*/ 32430 h 6010033"/>
              <a:gd name="connsiteX187" fmla="*/ 661981 w 4566889"/>
              <a:gd name="connsiteY187" fmla="*/ 12220 h 6010033"/>
              <a:gd name="connsiteX188" fmla="*/ 645209 w 4566889"/>
              <a:gd name="connsiteY188" fmla="*/ 8867 h 6010033"/>
              <a:gd name="connsiteX189" fmla="*/ 665197 w 4566889"/>
              <a:gd name="connsiteY189" fmla="*/ 11139 h 6010033"/>
              <a:gd name="connsiteX190" fmla="*/ 768633 w 4566889"/>
              <a:gd name="connsiteY190" fmla="*/ 21619 h 6010033"/>
              <a:gd name="connsiteX191" fmla="*/ 815400 w 4566889"/>
              <a:gd name="connsiteY191" fmla="*/ 32430 h 6010033"/>
              <a:gd name="connsiteX192" fmla="*/ 871520 w 4566889"/>
              <a:gd name="connsiteY192" fmla="*/ 54048 h 6010033"/>
              <a:gd name="connsiteX193" fmla="*/ 1086651 w 4566889"/>
              <a:gd name="connsiteY193" fmla="*/ 43238 h 6010033"/>
              <a:gd name="connsiteX194" fmla="*/ 1255014 w 4566889"/>
              <a:gd name="connsiteY194" fmla="*/ 64857 h 6010033"/>
              <a:gd name="connsiteX195" fmla="*/ 1460790 w 4566889"/>
              <a:gd name="connsiteY195" fmla="*/ 54048 h 6010033"/>
              <a:gd name="connsiteX196" fmla="*/ 1610446 w 4566889"/>
              <a:gd name="connsiteY196" fmla="*/ 32430 h 6010033"/>
              <a:gd name="connsiteX197" fmla="*/ 1675919 w 4566889"/>
              <a:gd name="connsiteY197" fmla="*/ 10811 h 6010033"/>
              <a:gd name="connsiteX198" fmla="*/ 1881696 w 4566889"/>
              <a:gd name="connsiteY198" fmla="*/ 21619 h 6010033"/>
              <a:gd name="connsiteX199" fmla="*/ 2545793 w 4566889"/>
              <a:gd name="connsiteY199" fmla="*/ 43238 h 6010033"/>
              <a:gd name="connsiteX200" fmla="*/ 2826398 w 4566889"/>
              <a:gd name="connsiteY200" fmla="*/ 64857 h 6010033"/>
              <a:gd name="connsiteX201" fmla="*/ 2854457 w 4566889"/>
              <a:gd name="connsiteY201" fmla="*/ 75667 h 6010033"/>
              <a:gd name="connsiteX202" fmla="*/ 2882519 w 4566889"/>
              <a:gd name="connsiteY202" fmla="*/ 43238 h 6010033"/>
              <a:gd name="connsiteX203" fmla="*/ 3032175 w 4566889"/>
              <a:gd name="connsiteY203" fmla="*/ 32430 h 6010033"/>
              <a:gd name="connsiteX204" fmla="*/ 3172475 w 4566889"/>
              <a:gd name="connsiteY204" fmla="*/ 43238 h 6010033"/>
              <a:gd name="connsiteX205" fmla="*/ 3200537 w 4566889"/>
              <a:gd name="connsiteY205" fmla="*/ 54048 h 6010033"/>
              <a:gd name="connsiteX206" fmla="*/ 3228597 w 4566889"/>
              <a:gd name="connsiteY206" fmla="*/ 32430 h 6010033"/>
              <a:gd name="connsiteX207" fmla="*/ 3312779 w 4566889"/>
              <a:gd name="connsiteY207" fmla="*/ 10811 h 6010033"/>
              <a:gd name="connsiteX208" fmla="*/ 3340838 w 4566889"/>
              <a:gd name="connsiteY208" fmla="*/ 0 h 601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4566889" h="6010033">
                <a:moveTo>
                  <a:pt x="617844" y="4919"/>
                </a:moveTo>
                <a:cubicBezTo>
                  <a:pt x="621616" y="5213"/>
                  <a:pt x="629201" y="6071"/>
                  <a:pt x="637567" y="7339"/>
                </a:cubicBezTo>
                <a:lnTo>
                  <a:pt x="645209" y="8867"/>
                </a:lnTo>
                <a:lnTo>
                  <a:pt x="636827" y="7914"/>
                </a:lnTo>
                <a:cubicBezTo>
                  <a:pt x="615105" y="5303"/>
                  <a:pt x="612186" y="4477"/>
                  <a:pt x="617844" y="4919"/>
                </a:cubicBezTo>
                <a:close/>
                <a:moveTo>
                  <a:pt x="3340838" y="0"/>
                </a:moveTo>
                <a:cubicBezTo>
                  <a:pt x="3392110" y="3704"/>
                  <a:pt x="3532183" y="12188"/>
                  <a:pt x="3593383" y="21619"/>
                </a:cubicBezTo>
                <a:cubicBezTo>
                  <a:pt x="3606125" y="23582"/>
                  <a:pt x="3618005" y="30952"/>
                  <a:pt x="3630797" y="32430"/>
                </a:cubicBezTo>
                <a:cubicBezTo>
                  <a:pt x="3680531" y="38176"/>
                  <a:pt x="3730567" y="39636"/>
                  <a:pt x="3780453" y="43238"/>
                </a:cubicBezTo>
                <a:cubicBezTo>
                  <a:pt x="3931897" y="86997"/>
                  <a:pt x="3761537" y="42305"/>
                  <a:pt x="4154592" y="32430"/>
                </a:cubicBezTo>
                <a:cubicBezTo>
                  <a:pt x="4185917" y="31642"/>
                  <a:pt x="4216840" y="41229"/>
                  <a:pt x="4248127" y="43238"/>
                </a:cubicBezTo>
                <a:cubicBezTo>
                  <a:pt x="4329125" y="48438"/>
                  <a:pt x="4410253" y="50444"/>
                  <a:pt x="4491317" y="54048"/>
                </a:cubicBezTo>
                <a:cubicBezTo>
                  <a:pt x="4500669" y="64857"/>
                  <a:pt x="4512952" y="73114"/>
                  <a:pt x="4519377" y="86475"/>
                </a:cubicBezTo>
                <a:cubicBezTo>
                  <a:pt x="4529725" y="108003"/>
                  <a:pt x="4541399" y="166659"/>
                  <a:pt x="4547437" y="194569"/>
                </a:cubicBezTo>
                <a:cubicBezTo>
                  <a:pt x="4550555" y="234205"/>
                  <a:pt x="4552766" y="273948"/>
                  <a:pt x="4556790" y="313474"/>
                </a:cubicBezTo>
                <a:cubicBezTo>
                  <a:pt x="4559005" y="335241"/>
                  <a:pt x="4566145" y="356414"/>
                  <a:pt x="4566145" y="378331"/>
                </a:cubicBezTo>
                <a:cubicBezTo>
                  <a:pt x="4566145" y="454082"/>
                  <a:pt x="4564601" y="530116"/>
                  <a:pt x="4556790" y="605327"/>
                </a:cubicBezTo>
                <a:cubicBezTo>
                  <a:pt x="4555129" y="621326"/>
                  <a:pt x="4544319" y="634152"/>
                  <a:pt x="4538083" y="648565"/>
                </a:cubicBezTo>
                <a:cubicBezTo>
                  <a:pt x="4541202" y="720628"/>
                  <a:pt x="4542029" y="792872"/>
                  <a:pt x="4547437" y="864753"/>
                </a:cubicBezTo>
                <a:cubicBezTo>
                  <a:pt x="4548292" y="876104"/>
                  <a:pt x="4556790" y="885789"/>
                  <a:pt x="4556790" y="897182"/>
                </a:cubicBezTo>
                <a:cubicBezTo>
                  <a:pt x="4556790" y="904146"/>
                  <a:pt x="4543396" y="1010524"/>
                  <a:pt x="4538083" y="1026895"/>
                </a:cubicBezTo>
                <a:cubicBezTo>
                  <a:pt x="4534135" y="1039059"/>
                  <a:pt x="4525612" y="1048514"/>
                  <a:pt x="4519377" y="1059323"/>
                </a:cubicBezTo>
                <a:cubicBezTo>
                  <a:pt x="4516259" y="1070133"/>
                  <a:pt x="4514433" y="1081561"/>
                  <a:pt x="4510024" y="1091752"/>
                </a:cubicBezTo>
                <a:cubicBezTo>
                  <a:pt x="4504996" y="1103370"/>
                  <a:pt x="4492907" y="1111319"/>
                  <a:pt x="4491317" y="1124179"/>
                </a:cubicBezTo>
                <a:cubicBezTo>
                  <a:pt x="4486990" y="1159173"/>
                  <a:pt x="4507885" y="1173286"/>
                  <a:pt x="4519377" y="1199846"/>
                </a:cubicBezTo>
                <a:cubicBezTo>
                  <a:pt x="4523785" y="1210037"/>
                  <a:pt x="4525612" y="1221465"/>
                  <a:pt x="4528731" y="1232273"/>
                </a:cubicBezTo>
                <a:cubicBezTo>
                  <a:pt x="4525612" y="1253892"/>
                  <a:pt x="4530253" y="1279174"/>
                  <a:pt x="4519377" y="1297130"/>
                </a:cubicBezTo>
                <a:cubicBezTo>
                  <a:pt x="4506483" y="1318415"/>
                  <a:pt x="4463255" y="1340367"/>
                  <a:pt x="4463255" y="1340367"/>
                </a:cubicBezTo>
                <a:cubicBezTo>
                  <a:pt x="4465793" y="1355027"/>
                  <a:pt x="4476306" y="1420220"/>
                  <a:pt x="4481963" y="1437653"/>
                </a:cubicBezTo>
                <a:cubicBezTo>
                  <a:pt x="4486859" y="1452742"/>
                  <a:pt x="4495007" y="1466165"/>
                  <a:pt x="4500669" y="1480891"/>
                </a:cubicBezTo>
                <a:cubicBezTo>
                  <a:pt x="4507489" y="1498622"/>
                  <a:pt x="4513481" y="1516770"/>
                  <a:pt x="4519377" y="1534937"/>
                </a:cubicBezTo>
                <a:cubicBezTo>
                  <a:pt x="4522839" y="1545606"/>
                  <a:pt x="4524321" y="1557175"/>
                  <a:pt x="4528731" y="1567366"/>
                </a:cubicBezTo>
                <a:cubicBezTo>
                  <a:pt x="4533759" y="1578985"/>
                  <a:pt x="4541202" y="1588985"/>
                  <a:pt x="4547437" y="1599793"/>
                </a:cubicBezTo>
                <a:cubicBezTo>
                  <a:pt x="4550555" y="1614206"/>
                  <a:pt x="4559090" y="1628414"/>
                  <a:pt x="4556790" y="1643031"/>
                </a:cubicBezTo>
                <a:cubicBezTo>
                  <a:pt x="4548581" y="1695209"/>
                  <a:pt x="4525915" y="1723038"/>
                  <a:pt x="4500669" y="1761936"/>
                </a:cubicBezTo>
                <a:cubicBezTo>
                  <a:pt x="4496164" y="1808802"/>
                  <a:pt x="4491297" y="1875534"/>
                  <a:pt x="4481963" y="1924076"/>
                </a:cubicBezTo>
                <a:cubicBezTo>
                  <a:pt x="4478297" y="1943132"/>
                  <a:pt x="4467541" y="1976324"/>
                  <a:pt x="4453903" y="1988932"/>
                </a:cubicBezTo>
                <a:cubicBezTo>
                  <a:pt x="4446204" y="1996050"/>
                  <a:pt x="4435510" y="1997507"/>
                  <a:pt x="4425841" y="1999743"/>
                </a:cubicBezTo>
                <a:cubicBezTo>
                  <a:pt x="4404224" y="2004738"/>
                  <a:pt x="4382192" y="2006949"/>
                  <a:pt x="4360368" y="2010551"/>
                </a:cubicBezTo>
                <a:cubicBezTo>
                  <a:pt x="4294895" y="2035772"/>
                  <a:pt x="4285541" y="2024963"/>
                  <a:pt x="4332307" y="2042980"/>
                </a:cubicBezTo>
                <a:cubicBezTo>
                  <a:pt x="4405733" y="2127830"/>
                  <a:pt x="4380662" y="2088966"/>
                  <a:pt x="4416489" y="2151074"/>
                </a:cubicBezTo>
                <a:cubicBezTo>
                  <a:pt x="4410253" y="2161882"/>
                  <a:pt x="4397782" y="2170510"/>
                  <a:pt x="4397782" y="2183501"/>
                </a:cubicBezTo>
                <a:cubicBezTo>
                  <a:pt x="4397782" y="2236982"/>
                  <a:pt x="4428546" y="2284065"/>
                  <a:pt x="4453903" y="2324025"/>
                </a:cubicBezTo>
                <a:cubicBezTo>
                  <a:pt x="4474925" y="2357153"/>
                  <a:pt x="4519377" y="2421308"/>
                  <a:pt x="4519377" y="2421308"/>
                </a:cubicBezTo>
                <a:cubicBezTo>
                  <a:pt x="4550557" y="2529403"/>
                  <a:pt x="4556792" y="2486167"/>
                  <a:pt x="4538083" y="2551022"/>
                </a:cubicBezTo>
                <a:cubicBezTo>
                  <a:pt x="4549307" y="2784477"/>
                  <a:pt x="4551747" y="2697466"/>
                  <a:pt x="4538083" y="2918542"/>
                </a:cubicBezTo>
                <a:cubicBezTo>
                  <a:pt x="4529239" y="3061632"/>
                  <a:pt x="4554713" y="3018229"/>
                  <a:pt x="4500669" y="3080684"/>
                </a:cubicBezTo>
                <a:cubicBezTo>
                  <a:pt x="4503788" y="3102302"/>
                  <a:pt x="4505909" y="3124146"/>
                  <a:pt x="4510024" y="3145540"/>
                </a:cubicBezTo>
                <a:cubicBezTo>
                  <a:pt x="4512163" y="3156662"/>
                  <a:pt x="4516668" y="3167011"/>
                  <a:pt x="4519377" y="3177967"/>
                </a:cubicBezTo>
                <a:cubicBezTo>
                  <a:pt x="4522907" y="3192253"/>
                  <a:pt x="4525612" y="3206792"/>
                  <a:pt x="4528731" y="3221205"/>
                </a:cubicBezTo>
                <a:cubicBezTo>
                  <a:pt x="4525612" y="3260841"/>
                  <a:pt x="4534778" y="3304512"/>
                  <a:pt x="4519377" y="3340110"/>
                </a:cubicBezTo>
                <a:cubicBezTo>
                  <a:pt x="4512267" y="3356542"/>
                  <a:pt x="4487691" y="3345107"/>
                  <a:pt x="4472610" y="3350918"/>
                </a:cubicBezTo>
                <a:cubicBezTo>
                  <a:pt x="4459383" y="3356013"/>
                  <a:pt x="4448011" y="3366188"/>
                  <a:pt x="4435196" y="3372537"/>
                </a:cubicBezTo>
                <a:cubicBezTo>
                  <a:pt x="4426134" y="3377026"/>
                  <a:pt x="4416489" y="3379743"/>
                  <a:pt x="4407135" y="3383347"/>
                </a:cubicBezTo>
                <a:cubicBezTo>
                  <a:pt x="4400899" y="3401362"/>
                  <a:pt x="4388427" y="3417989"/>
                  <a:pt x="4388427" y="3437393"/>
                </a:cubicBezTo>
                <a:cubicBezTo>
                  <a:pt x="4388427" y="3453508"/>
                  <a:pt x="4401641" y="3465821"/>
                  <a:pt x="4407135" y="3480631"/>
                </a:cubicBezTo>
                <a:cubicBezTo>
                  <a:pt x="4411729" y="3493017"/>
                  <a:pt x="4414810" y="3501698"/>
                  <a:pt x="4416786" y="3507609"/>
                </a:cubicBezTo>
                <a:lnTo>
                  <a:pt x="4418159" y="3512324"/>
                </a:lnTo>
                <a:lnTo>
                  <a:pt x="4414313" y="3505472"/>
                </a:lnTo>
                <a:cubicBezTo>
                  <a:pt x="4409979" y="3499058"/>
                  <a:pt x="4420484" y="3523187"/>
                  <a:pt x="4419801" y="3517965"/>
                </a:cubicBezTo>
                <a:lnTo>
                  <a:pt x="4418159" y="3512324"/>
                </a:lnTo>
                <a:lnTo>
                  <a:pt x="4420752" y="3516945"/>
                </a:lnTo>
                <a:cubicBezTo>
                  <a:pt x="4424097" y="3523302"/>
                  <a:pt x="4428776" y="3532504"/>
                  <a:pt x="4435196" y="3545487"/>
                </a:cubicBezTo>
                <a:cubicBezTo>
                  <a:pt x="4442113" y="3559478"/>
                  <a:pt x="4448409" y="3573913"/>
                  <a:pt x="4453903" y="3588725"/>
                </a:cubicBezTo>
                <a:cubicBezTo>
                  <a:pt x="4457785" y="3599197"/>
                  <a:pt x="4458847" y="3610963"/>
                  <a:pt x="4463255" y="3621154"/>
                </a:cubicBezTo>
                <a:cubicBezTo>
                  <a:pt x="4468283" y="3632773"/>
                  <a:pt x="4476935" y="3641963"/>
                  <a:pt x="4481963" y="3653581"/>
                </a:cubicBezTo>
                <a:cubicBezTo>
                  <a:pt x="4486371" y="3663772"/>
                  <a:pt x="4485847" y="3676530"/>
                  <a:pt x="4491317" y="3686011"/>
                </a:cubicBezTo>
                <a:cubicBezTo>
                  <a:pt x="4498655" y="3698730"/>
                  <a:pt x="4510024" y="3707630"/>
                  <a:pt x="4519377" y="3718438"/>
                </a:cubicBezTo>
                <a:cubicBezTo>
                  <a:pt x="4522495" y="3779692"/>
                  <a:pt x="4521863" y="3841355"/>
                  <a:pt x="4528731" y="3902199"/>
                </a:cubicBezTo>
                <a:cubicBezTo>
                  <a:pt x="4531282" y="3924796"/>
                  <a:pt x="4547437" y="3967055"/>
                  <a:pt x="4547437" y="3967055"/>
                </a:cubicBezTo>
                <a:cubicBezTo>
                  <a:pt x="4544319" y="4021101"/>
                  <a:pt x="4544711" y="4075574"/>
                  <a:pt x="4538083" y="4129195"/>
                </a:cubicBezTo>
                <a:cubicBezTo>
                  <a:pt x="4535295" y="4151754"/>
                  <a:pt x="4519377" y="4194052"/>
                  <a:pt x="4519377" y="4194052"/>
                </a:cubicBezTo>
                <a:cubicBezTo>
                  <a:pt x="4522495" y="4230083"/>
                  <a:pt x="4522957" y="4266555"/>
                  <a:pt x="4528731" y="4302146"/>
                </a:cubicBezTo>
                <a:cubicBezTo>
                  <a:pt x="4532364" y="4324544"/>
                  <a:pt x="4547437" y="4367003"/>
                  <a:pt x="4547437" y="4367003"/>
                </a:cubicBezTo>
                <a:cubicBezTo>
                  <a:pt x="4544319" y="4439065"/>
                  <a:pt x="4546159" y="4511643"/>
                  <a:pt x="4538083" y="4583191"/>
                </a:cubicBezTo>
                <a:cubicBezTo>
                  <a:pt x="4536630" y="4596074"/>
                  <a:pt x="4519377" y="4602629"/>
                  <a:pt x="4519377" y="4615620"/>
                </a:cubicBezTo>
                <a:cubicBezTo>
                  <a:pt x="4519377" y="4872863"/>
                  <a:pt x="4478547" y="4829178"/>
                  <a:pt x="4566145" y="4896665"/>
                </a:cubicBezTo>
                <a:cubicBezTo>
                  <a:pt x="4560865" y="5085744"/>
                  <a:pt x="4579645" y="5144720"/>
                  <a:pt x="4547437" y="5274993"/>
                </a:cubicBezTo>
                <a:cubicBezTo>
                  <a:pt x="4544729" y="5285949"/>
                  <a:pt x="4540791" y="5296467"/>
                  <a:pt x="4538083" y="5307423"/>
                </a:cubicBezTo>
                <a:cubicBezTo>
                  <a:pt x="4522982" y="5368502"/>
                  <a:pt x="4538503" y="5333719"/>
                  <a:pt x="4510024" y="5383087"/>
                </a:cubicBezTo>
                <a:cubicBezTo>
                  <a:pt x="4513141" y="5426325"/>
                  <a:pt x="4516793" y="5469515"/>
                  <a:pt x="4519377" y="5512800"/>
                </a:cubicBezTo>
                <a:cubicBezTo>
                  <a:pt x="4531469" y="5715418"/>
                  <a:pt x="4511542" y="5636962"/>
                  <a:pt x="4538083" y="5728989"/>
                </a:cubicBezTo>
                <a:cubicBezTo>
                  <a:pt x="4496785" y="5843533"/>
                  <a:pt x="4520227" y="5895418"/>
                  <a:pt x="4407135" y="5847893"/>
                </a:cubicBezTo>
                <a:cubicBezTo>
                  <a:pt x="4396571" y="5843454"/>
                  <a:pt x="4394663" y="5826274"/>
                  <a:pt x="4388427" y="5815464"/>
                </a:cubicBezTo>
                <a:cubicBezTo>
                  <a:pt x="4382192" y="5826274"/>
                  <a:pt x="4378930" y="5840442"/>
                  <a:pt x="4369721" y="5847893"/>
                </a:cubicBezTo>
                <a:cubicBezTo>
                  <a:pt x="4319600" y="5888439"/>
                  <a:pt x="4300047" y="5891029"/>
                  <a:pt x="4248127" y="5901939"/>
                </a:cubicBezTo>
                <a:cubicBezTo>
                  <a:pt x="4229467" y="5905859"/>
                  <a:pt x="4210518" y="5907995"/>
                  <a:pt x="4192005" y="5912750"/>
                </a:cubicBezTo>
                <a:cubicBezTo>
                  <a:pt x="4182380" y="5915221"/>
                  <a:pt x="4173570" y="5921086"/>
                  <a:pt x="4163944" y="5923558"/>
                </a:cubicBezTo>
                <a:cubicBezTo>
                  <a:pt x="4065181" y="5948922"/>
                  <a:pt x="4142927" y="5920846"/>
                  <a:pt x="4079764" y="5945177"/>
                </a:cubicBezTo>
                <a:cubicBezTo>
                  <a:pt x="4042350" y="5941575"/>
                  <a:pt x="4005066" y="5934369"/>
                  <a:pt x="3967522" y="5934369"/>
                </a:cubicBezTo>
                <a:cubicBezTo>
                  <a:pt x="3944931" y="5934369"/>
                  <a:pt x="3839655" y="5949444"/>
                  <a:pt x="3808512" y="5955987"/>
                </a:cubicBezTo>
                <a:cubicBezTo>
                  <a:pt x="3795864" y="5958645"/>
                  <a:pt x="3783933" y="5965949"/>
                  <a:pt x="3771098" y="5966796"/>
                </a:cubicBezTo>
                <a:cubicBezTo>
                  <a:pt x="3674553" y="5973171"/>
                  <a:pt x="3577793" y="5974002"/>
                  <a:pt x="3481141" y="5977606"/>
                </a:cubicBezTo>
                <a:cubicBezTo>
                  <a:pt x="3374320" y="5973866"/>
                  <a:pt x="3239785" y="5988946"/>
                  <a:pt x="3125709" y="5955987"/>
                </a:cubicBezTo>
                <a:cubicBezTo>
                  <a:pt x="3116145" y="5953223"/>
                  <a:pt x="3107002" y="5948781"/>
                  <a:pt x="3097648" y="5945177"/>
                </a:cubicBezTo>
                <a:cubicBezTo>
                  <a:pt x="3082059" y="5948781"/>
                  <a:pt x="3065767" y="5949537"/>
                  <a:pt x="3050881" y="5955987"/>
                </a:cubicBezTo>
                <a:cubicBezTo>
                  <a:pt x="3040356" y="5960549"/>
                  <a:pt x="3033665" y="5974188"/>
                  <a:pt x="3022820" y="5977606"/>
                </a:cubicBezTo>
                <a:cubicBezTo>
                  <a:pt x="2998569" y="5985248"/>
                  <a:pt x="2972935" y="5984812"/>
                  <a:pt x="2947992" y="5988414"/>
                </a:cubicBezTo>
                <a:cubicBezTo>
                  <a:pt x="2910578" y="5984812"/>
                  <a:pt x="2872783" y="5984740"/>
                  <a:pt x="2835751" y="5977606"/>
                </a:cubicBezTo>
                <a:cubicBezTo>
                  <a:pt x="2816299" y="5973859"/>
                  <a:pt x="2779629" y="5955987"/>
                  <a:pt x="2779629" y="5955987"/>
                </a:cubicBezTo>
                <a:cubicBezTo>
                  <a:pt x="2742216" y="5959589"/>
                  <a:pt x="2704601" y="5961062"/>
                  <a:pt x="2667388" y="5966796"/>
                </a:cubicBezTo>
                <a:cubicBezTo>
                  <a:pt x="2657615" y="5968300"/>
                  <a:pt x="2648997" y="5975371"/>
                  <a:pt x="2639328" y="5977606"/>
                </a:cubicBezTo>
                <a:cubicBezTo>
                  <a:pt x="2617711" y="5982602"/>
                  <a:pt x="2595679" y="5984812"/>
                  <a:pt x="2573853" y="5988414"/>
                </a:cubicBezTo>
                <a:cubicBezTo>
                  <a:pt x="2455376" y="5984812"/>
                  <a:pt x="2336939" y="5977606"/>
                  <a:pt x="2218421" y="5977606"/>
                </a:cubicBezTo>
                <a:cubicBezTo>
                  <a:pt x="1781234" y="5977606"/>
                  <a:pt x="2284709" y="6004999"/>
                  <a:pt x="1881696" y="5977606"/>
                </a:cubicBezTo>
                <a:cubicBezTo>
                  <a:pt x="1878579" y="5966796"/>
                  <a:pt x="1875052" y="5956133"/>
                  <a:pt x="1872343" y="5945177"/>
                </a:cubicBezTo>
                <a:cubicBezTo>
                  <a:pt x="1868812" y="5930891"/>
                  <a:pt x="1875594" y="5904853"/>
                  <a:pt x="1862989" y="5901939"/>
                </a:cubicBezTo>
                <a:cubicBezTo>
                  <a:pt x="1847703" y="5898405"/>
                  <a:pt x="1838260" y="5923896"/>
                  <a:pt x="1825575" y="5934369"/>
                </a:cubicBezTo>
                <a:cubicBezTo>
                  <a:pt x="1816429" y="5941920"/>
                  <a:pt x="1807569" y="5950177"/>
                  <a:pt x="1797515" y="5955987"/>
                </a:cubicBezTo>
                <a:cubicBezTo>
                  <a:pt x="1774495" y="5969288"/>
                  <a:pt x="1734874" y="5973457"/>
                  <a:pt x="1713333" y="5977606"/>
                </a:cubicBezTo>
                <a:cubicBezTo>
                  <a:pt x="1594856" y="5974002"/>
                  <a:pt x="1476133" y="5976328"/>
                  <a:pt x="1357901" y="5966796"/>
                </a:cubicBezTo>
                <a:cubicBezTo>
                  <a:pt x="1341152" y="5965445"/>
                  <a:pt x="1327063" y="5951312"/>
                  <a:pt x="1311135" y="5945177"/>
                </a:cubicBezTo>
                <a:cubicBezTo>
                  <a:pt x="1298938" y="5940479"/>
                  <a:pt x="1286082" y="5938449"/>
                  <a:pt x="1273721" y="5934369"/>
                </a:cubicBezTo>
                <a:cubicBezTo>
                  <a:pt x="1264241" y="5931239"/>
                  <a:pt x="1255014" y="5927162"/>
                  <a:pt x="1245659" y="5923558"/>
                </a:cubicBezTo>
                <a:cubicBezTo>
                  <a:pt x="1214481" y="5927162"/>
                  <a:pt x="1182657" y="5926225"/>
                  <a:pt x="1152125" y="5934369"/>
                </a:cubicBezTo>
                <a:cubicBezTo>
                  <a:pt x="1141172" y="5937290"/>
                  <a:pt x="1134337" y="5950710"/>
                  <a:pt x="1124065" y="5955987"/>
                </a:cubicBezTo>
                <a:cubicBezTo>
                  <a:pt x="1106046" y="5965243"/>
                  <a:pt x="1086253" y="5969142"/>
                  <a:pt x="1067944" y="5977606"/>
                </a:cubicBezTo>
                <a:cubicBezTo>
                  <a:pt x="952411" y="6031012"/>
                  <a:pt x="1092763" y="5975255"/>
                  <a:pt x="1002469" y="6010033"/>
                </a:cubicBezTo>
                <a:cubicBezTo>
                  <a:pt x="983762" y="6006431"/>
                  <a:pt x="961781" y="6011965"/>
                  <a:pt x="946348" y="5999225"/>
                </a:cubicBezTo>
                <a:cubicBezTo>
                  <a:pt x="935888" y="5990591"/>
                  <a:pt x="949687" y="5958352"/>
                  <a:pt x="936996" y="5955987"/>
                </a:cubicBezTo>
                <a:cubicBezTo>
                  <a:pt x="844604" y="5938765"/>
                  <a:pt x="749926" y="5948781"/>
                  <a:pt x="656391" y="5945177"/>
                </a:cubicBezTo>
                <a:cubicBezTo>
                  <a:pt x="637684" y="5941575"/>
                  <a:pt x="618868" y="5938667"/>
                  <a:pt x="600271" y="5934369"/>
                </a:cubicBezTo>
                <a:cubicBezTo>
                  <a:pt x="587666" y="5931454"/>
                  <a:pt x="575711" y="5923558"/>
                  <a:pt x="562857" y="5923558"/>
                </a:cubicBezTo>
                <a:cubicBezTo>
                  <a:pt x="528418" y="5923558"/>
                  <a:pt x="494265" y="5930764"/>
                  <a:pt x="459967" y="5934369"/>
                </a:cubicBezTo>
                <a:cubicBezTo>
                  <a:pt x="447496" y="5941575"/>
                  <a:pt x="436227" y="5959147"/>
                  <a:pt x="422554" y="5955987"/>
                </a:cubicBezTo>
                <a:cubicBezTo>
                  <a:pt x="412885" y="5953752"/>
                  <a:pt x="415593" y="5934611"/>
                  <a:pt x="413201" y="5923558"/>
                </a:cubicBezTo>
                <a:cubicBezTo>
                  <a:pt x="409346" y="5905734"/>
                  <a:pt x="418838" y="5875627"/>
                  <a:pt x="403847" y="5869512"/>
                </a:cubicBezTo>
                <a:cubicBezTo>
                  <a:pt x="356713" y="5850288"/>
                  <a:pt x="304076" y="5862306"/>
                  <a:pt x="254191" y="5858701"/>
                </a:cubicBezTo>
                <a:cubicBezTo>
                  <a:pt x="212187" y="5810160"/>
                  <a:pt x="238681" y="5831109"/>
                  <a:pt x="170011" y="5804656"/>
                </a:cubicBezTo>
                <a:lnTo>
                  <a:pt x="141949" y="5793845"/>
                </a:lnTo>
                <a:cubicBezTo>
                  <a:pt x="138832" y="5783037"/>
                  <a:pt x="132597" y="5772812"/>
                  <a:pt x="132597" y="5761418"/>
                </a:cubicBezTo>
                <a:cubicBezTo>
                  <a:pt x="132597" y="5642729"/>
                  <a:pt x="134351" y="5645205"/>
                  <a:pt x="151304" y="5566848"/>
                </a:cubicBezTo>
                <a:cubicBezTo>
                  <a:pt x="130894" y="5496091"/>
                  <a:pt x="159240" y="5565539"/>
                  <a:pt x="113890" y="5523611"/>
                </a:cubicBezTo>
                <a:cubicBezTo>
                  <a:pt x="105111" y="5515494"/>
                  <a:pt x="101418" y="5501992"/>
                  <a:pt x="95183" y="5491181"/>
                </a:cubicBezTo>
                <a:cubicBezTo>
                  <a:pt x="98300" y="5462356"/>
                  <a:pt x="104535" y="5433756"/>
                  <a:pt x="104535" y="5404706"/>
                </a:cubicBezTo>
                <a:cubicBezTo>
                  <a:pt x="104535" y="5361319"/>
                  <a:pt x="99839" y="5318045"/>
                  <a:pt x="95183" y="5274993"/>
                </a:cubicBezTo>
                <a:cubicBezTo>
                  <a:pt x="92836" y="5253288"/>
                  <a:pt x="82686" y="5220859"/>
                  <a:pt x="76476" y="5199328"/>
                </a:cubicBezTo>
                <a:cubicBezTo>
                  <a:pt x="79593" y="5105647"/>
                  <a:pt x="77756" y="5011570"/>
                  <a:pt x="85828" y="4918284"/>
                </a:cubicBezTo>
                <a:cubicBezTo>
                  <a:pt x="87215" y="4902251"/>
                  <a:pt x="102112" y="4890914"/>
                  <a:pt x="104535" y="4875046"/>
                </a:cubicBezTo>
                <a:cubicBezTo>
                  <a:pt x="111600" y="4828781"/>
                  <a:pt x="109141" y="4781181"/>
                  <a:pt x="113890" y="4734523"/>
                </a:cubicBezTo>
                <a:cubicBezTo>
                  <a:pt x="119880" y="4675681"/>
                  <a:pt x="121435" y="4706270"/>
                  <a:pt x="141949" y="4658858"/>
                </a:cubicBezTo>
                <a:cubicBezTo>
                  <a:pt x="160161" y="4616766"/>
                  <a:pt x="142666" y="4631703"/>
                  <a:pt x="160656" y="4583191"/>
                </a:cubicBezTo>
                <a:cubicBezTo>
                  <a:pt x="165085" y="4571250"/>
                  <a:pt x="173127" y="4561572"/>
                  <a:pt x="179363" y="4550764"/>
                </a:cubicBezTo>
                <a:cubicBezTo>
                  <a:pt x="178012" y="4542956"/>
                  <a:pt x="168877" y="4478540"/>
                  <a:pt x="160656" y="4464288"/>
                </a:cubicBezTo>
                <a:cubicBezTo>
                  <a:pt x="153319" y="4451569"/>
                  <a:pt x="141949" y="4442670"/>
                  <a:pt x="132597" y="4431859"/>
                </a:cubicBezTo>
                <a:cubicBezTo>
                  <a:pt x="126361" y="4320163"/>
                  <a:pt x="115866" y="4208673"/>
                  <a:pt x="113890" y="4096768"/>
                </a:cubicBezTo>
                <a:cubicBezTo>
                  <a:pt x="112743" y="4031826"/>
                  <a:pt x="125583" y="3967099"/>
                  <a:pt x="123242" y="3902199"/>
                </a:cubicBezTo>
                <a:cubicBezTo>
                  <a:pt x="122685" y="3886708"/>
                  <a:pt x="91885" y="3800791"/>
                  <a:pt x="85828" y="3783294"/>
                </a:cubicBezTo>
                <a:cubicBezTo>
                  <a:pt x="72676" y="3676891"/>
                  <a:pt x="67121" y="3647492"/>
                  <a:pt x="67121" y="3513060"/>
                </a:cubicBezTo>
                <a:cubicBezTo>
                  <a:pt x="67121" y="3494687"/>
                  <a:pt x="70894" y="3476214"/>
                  <a:pt x="76476" y="3459012"/>
                </a:cubicBezTo>
                <a:cubicBezTo>
                  <a:pt x="80423" y="3446849"/>
                  <a:pt x="88947" y="3437393"/>
                  <a:pt x="95183" y="3426585"/>
                </a:cubicBezTo>
                <a:cubicBezTo>
                  <a:pt x="87847" y="3409630"/>
                  <a:pt x="70989" y="3366195"/>
                  <a:pt x="57769" y="3350918"/>
                </a:cubicBezTo>
                <a:cubicBezTo>
                  <a:pt x="49821" y="3341732"/>
                  <a:pt x="39062" y="3336505"/>
                  <a:pt x="29708" y="3329299"/>
                </a:cubicBezTo>
                <a:cubicBezTo>
                  <a:pt x="-13325" y="3254706"/>
                  <a:pt x="-6324" y="3282148"/>
                  <a:pt x="29708" y="3123921"/>
                </a:cubicBezTo>
                <a:cubicBezTo>
                  <a:pt x="33074" y="3109137"/>
                  <a:pt x="48414" y="3102302"/>
                  <a:pt x="57769" y="3091492"/>
                </a:cubicBezTo>
                <a:cubicBezTo>
                  <a:pt x="88708" y="2984222"/>
                  <a:pt x="36799" y="3148082"/>
                  <a:pt x="95183" y="3026635"/>
                </a:cubicBezTo>
                <a:cubicBezTo>
                  <a:pt x="104759" y="3006714"/>
                  <a:pt x="113890" y="2961779"/>
                  <a:pt x="113890" y="2961779"/>
                </a:cubicBezTo>
                <a:cubicBezTo>
                  <a:pt x="110771" y="2918542"/>
                  <a:pt x="108271" y="2875238"/>
                  <a:pt x="104535" y="2832066"/>
                </a:cubicBezTo>
                <a:cubicBezTo>
                  <a:pt x="100014" y="2779820"/>
                  <a:pt x="93896" y="2732011"/>
                  <a:pt x="85828" y="2680734"/>
                </a:cubicBezTo>
                <a:cubicBezTo>
                  <a:pt x="82985" y="2662658"/>
                  <a:pt x="79593" y="2644703"/>
                  <a:pt x="76476" y="2626688"/>
                </a:cubicBezTo>
                <a:cubicBezTo>
                  <a:pt x="73357" y="2565434"/>
                  <a:pt x="74997" y="2503608"/>
                  <a:pt x="67121" y="2442927"/>
                </a:cubicBezTo>
                <a:cubicBezTo>
                  <a:pt x="65454" y="2430081"/>
                  <a:pt x="49432" y="2423437"/>
                  <a:pt x="48414" y="2410500"/>
                </a:cubicBezTo>
                <a:cubicBezTo>
                  <a:pt x="44638" y="2362489"/>
                  <a:pt x="55451" y="2332062"/>
                  <a:pt x="67121" y="2291595"/>
                </a:cubicBezTo>
                <a:cubicBezTo>
                  <a:pt x="70240" y="2262770"/>
                  <a:pt x="69861" y="2233146"/>
                  <a:pt x="76476" y="2205120"/>
                </a:cubicBezTo>
                <a:cubicBezTo>
                  <a:pt x="79434" y="2192587"/>
                  <a:pt x="95183" y="2185685"/>
                  <a:pt x="95183" y="2172693"/>
                </a:cubicBezTo>
                <a:cubicBezTo>
                  <a:pt x="95183" y="2146462"/>
                  <a:pt x="81981" y="2122474"/>
                  <a:pt x="76476" y="2097026"/>
                </a:cubicBezTo>
                <a:cubicBezTo>
                  <a:pt x="60295" y="2022228"/>
                  <a:pt x="79208" y="2063932"/>
                  <a:pt x="48414" y="2010551"/>
                </a:cubicBezTo>
                <a:cubicBezTo>
                  <a:pt x="45298" y="1996138"/>
                  <a:pt x="44125" y="1980968"/>
                  <a:pt x="39062" y="1967313"/>
                </a:cubicBezTo>
                <a:cubicBezTo>
                  <a:pt x="34633" y="1955372"/>
                  <a:pt x="25383" y="1946505"/>
                  <a:pt x="20355" y="1934886"/>
                </a:cubicBezTo>
                <a:cubicBezTo>
                  <a:pt x="15946" y="1924695"/>
                  <a:pt x="14119" y="1913267"/>
                  <a:pt x="11001" y="1902457"/>
                </a:cubicBezTo>
                <a:cubicBezTo>
                  <a:pt x="14119" y="1866425"/>
                  <a:pt x="15590" y="1830153"/>
                  <a:pt x="20355" y="1794363"/>
                </a:cubicBezTo>
                <a:cubicBezTo>
                  <a:pt x="21854" y="1783100"/>
                  <a:pt x="27113" y="1772928"/>
                  <a:pt x="29708" y="1761936"/>
                </a:cubicBezTo>
                <a:cubicBezTo>
                  <a:pt x="36471" y="1733269"/>
                  <a:pt x="42179" y="1704285"/>
                  <a:pt x="48414" y="1675460"/>
                </a:cubicBezTo>
                <a:cubicBezTo>
                  <a:pt x="54650" y="1516922"/>
                  <a:pt x="55477" y="1357976"/>
                  <a:pt x="67121" y="1199846"/>
                </a:cubicBezTo>
                <a:cubicBezTo>
                  <a:pt x="68074" y="1186902"/>
                  <a:pt x="80251" y="1178697"/>
                  <a:pt x="85828" y="1167417"/>
                </a:cubicBezTo>
                <a:cubicBezTo>
                  <a:pt x="92746" y="1153426"/>
                  <a:pt x="98300" y="1138592"/>
                  <a:pt x="104535" y="1124179"/>
                </a:cubicBezTo>
                <a:cubicBezTo>
                  <a:pt x="101418" y="1091752"/>
                  <a:pt x="104111" y="1057850"/>
                  <a:pt x="95183" y="1026895"/>
                </a:cubicBezTo>
                <a:cubicBezTo>
                  <a:pt x="88073" y="1002247"/>
                  <a:pt x="57769" y="962039"/>
                  <a:pt x="57769" y="962039"/>
                </a:cubicBezTo>
                <a:cubicBezTo>
                  <a:pt x="60886" y="922403"/>
                  <a:pt x="62571" y="882584"/>
                  <a:pt x="67121" y="843134"/>
                </a:cubicBezTo>
                <a:cubicBezTo>
                  <a:pt x="70774" y="811474"/>
                  <a:pt x="78619" y="796635"/>
                  <a:pt x="85828" y="767469"/>
                </a:cubicBezTo>
                <a:cubicBezTo>
                  <a:pt x="89360" y="753184"/>
                  <a:pt x="92064" y="738644"/>
                  <a:pt x="95183" y="724232"/>
                </a:cubicBezTo>
                <a:cubicBezTo>
                  <a:pt x="90296" y="526580"/>
                  <a:pt x="111733" y="445273"/>
                  <a:pt x="76476" y="302664"/>
                </a:cubicBezTo>
                <a:cubicBezTo>
                  <a:pt x="73768" y="291708"/>
                  <a:pt x="70240" y="281045"/>
                  <a:pt x="67121" y="270237"/>
                </a:cubicBezTo>
                <a:cubicBezTo>
                  <a:pt x="73357" y="248618"/>
                  <a:pt x="74891" y="224341"/>
                  <a:pt x="85828" y="205380"/>
                </a:cubicBezTo>
                <a:cubicBezTo>
                  <a:pt x="101591" y="178053"/>
                  <a:pt x="108357" y="172485"/>
                  <a:pt x="113890" y="140524"/>
                </a:cubicBezTo>
                <a:cubicBezTo>
                  <a:pt x="115113" y="133458"/>
                  <a:pt x="54652" y="61252"/>
                  <a:pt x="132597" y="43238"/>
                </a:cubicBezTo>
                <a:cubicBezTo>
                  <a:pt x="210541" y="25223"/>
                  <a:pt x="432091" y="41683"/>
                  <a:pt x="581564" y="32430"/>
                </a:cubicBezTo>
                <a:cubicBezTo>
                  <a:pt x="683145" y="26140"/>
                  <a:pt x="682680" y="18024"/>
                  <a:pt x="661981" y="12220"/>
                </a:cubicBezTo>
                <a:lnTo>
                  <a:pt x="645209" y="8867"/>
                </a:lnTo>
                <a:lnTo>
                  <a:pt x="665197" y="11139"/>
                </a:lnTo>
                <a:cubicBezTo>
                  <a:pt x="688793" y="13711"/>
                  <a:pt x="722262" y="17154"/>
                  <a:pt x="768633" y="21619"/>
                </a:cubicBezTo>
                <a:cubicBezTo>
                  <a:pt x="784221" y="25223"/>
                  <a:pt x="800063" y="27595"/>
                  <a:pt x="815400" y="32430"/>
                </a:cubicBezTo>
                <a:cubicBezTo>
                  <a:pt x="834423" y="38426"/>
                  <a:pt x="871520" y="54048"/>
                  <a:pt x="871520" y="54048"/>
                </a:cubicBezTo>
                <a:cubicBezTo>
                  <a:pt x="943231" y="50444"/>
                  <a:pt x="1014874" y="43238"/>
                  <a:pt x="1086651" y="43238"/>
                </a:cubicBezTo>
                <a:cubicBezTo>
                  <a:pt x="1152207" y="43238"/>
                  <a:pt x="1194991" y="53297"/>
                  <a:pt x="1255014" y="64857"/>
                </a:cubicBezTo>
                <a:lnTo>
                  <a:pt x="1460790" y="54048"/>
                </a:lnTo>
                <a:cubicBezTo>
                  <a:pt x="1507655" y="50664"/>
                  <a:pt x="1563086" y="43376"/>
                  <a:pt x="1610446" y="32430"/>
                </a:cubicBezTo>
                <a:cubicBezTo>
                  <a:pt x="1639796" y="25645"/>
                  <a:pt x="1649185" y="21108"/>
                  <a:pt x="1675919" y="10811"/>
                </a:cubicBezTo>
                <a:lnTo>
                  <a:pt x="1881696" y="21619"/>
                </a:lnTo>
                <a:lnTo>
                  <a:pt x="2545793" y="43238"/>
                </a:lnTo>
                <a:cubicBezTo>
                  <a:pt x="2639328" y="50444"/>
                  <a:pt x="2733040" y="55049"/>
                  <a:pt x="2826398" y="64857"/>
                </a:cubicBezTo>
                <a:cubicBezTo>
                  <a:pt x="2836216" y="65889"/>
                  <a:pt x="2845105" y="79269"/>
                  <a:pt x="2854457" y="75667"/>
                </a:cubicBezTo>
                <a:cubicBezTo>
                  <a:pt x="2867007" y="70833"/>
                  <a:pt x="2869574" y="46388"/>
                  <a:pt x="2882519" y="43238"/>
                </a:cubicBezTo>
                <a:cubicBezTo>
                  <a:pt x="2931430" y="31338"/>
                  <a:pt x="2982289" y="36031"/>
                  <a:pt x="3032175" y="32430"/>
                </a:cubicBezTo>
                <a:cubicBezTo>
                  <a:pt x="3078941" y="36031"/>
                  <a:pt x="3125892" y="37257"/>
                  <a:pt x="3172475" y="43238"/>
                </a:cubicBezTo>
                <a:cubicBezTo>
                  <a:pt x="3182276" y="44495"/>
                  <a:pt x="3190811" y="55921"/>
                  <a:pt x="3200537" y="54048"/>
                </a:cubicBezTo>
                <a:cubicBezTo>
                  <a:pt x="3211626" y="51913"/>
                  <a:pt x="3217932" y="36538"/>
                  <a:pt x="3228597" y="32430"/>
                </a:cubicBezTo>
                <a:cubicBezTo>
                  <a:pt x="3255866" y="21925"/>
                  <a:pt x="3284892" y="18868"/>
                  <a:pt x="3312779" y="10811"/>
                </a:cubicBezTo>
                <a:cubicBezTo>
                  <a:pt x="3322343" y="8046"/>
                  <a:pt x="3331486" y="3604"/>
                  <a:pt x="3340838" y="0"/>
                </a:cubicBezTo>
                <a:close/>
              </a:path>
            </a:pathLst>
          </a:custGeom>
          <a:effectLst/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E670ABE-5C9F-4E61-A926-42EDCB375714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ECF51E8B-2354-4EA4-A43A-3BC34F202D32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pic>
        <p:nvPicPr>
          <p:cNvPr id="22" name="图片 21" descr="图片包含 室内, 椅子, 床, 桌子&#10;&#10;描述已自动生成">
            <a:extLst>
              <a:ext uri="{FF2B5EF4-FFF2-40B4-BE49-F238E27FC236}">
                <a16:creationId xmlns:a16="http://schemas.microsoft.com/office/drawing/2014/main" xmlns="" id="{BB0C0037-705B-4CF4-8519-9471A415AC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7519" y="683215"/>
            <a:ext cx="3992962" cy="549157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8761685-D0CD-47AC-AD11-5D96A04569CB}"/>
              </a:ext>
            </a:extLst>
          </p:cNvPr>
          <p:cNvSpPr txBox="1"/>
          <p:nvPr/>
        </p:nvSpPr>
        <p:spPr>
          <a:xfrm>
            <a:off x="7430876" y="2238477"/>
            <a:ext cx="342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80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C0425EDC-BCF8-4783-9F93-1B4F96656A43}"/>
              </a:ext>
            </a:extLst>
          </p:cNvPr>
          <p:cNvSpPr txBox="1"/>
          <p:nvPr/>
        </p:nvSpPr>
        <p:spPr>
          <a:xfrm>
            <a:off x="964981" y="1039244"/>
            <a:ext cx="4166038" cy="4982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lorem ipsum dolor sit amet, consectetuer adipiscing elit.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maecenas porttitor congue massa. fusce posuere, magna sed pulvinar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ultricies, purus lectus malesuada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libero, sit amet commodo magna eros quis urna. nunc viverra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imperdiet enim.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fusce est. vivamus a tellus. pellentesque habitant morbi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tristique senectus et netus et malesuada fames ac turpis egestas. proin pharetra nonummy pede.</a:t>
            </a:r>
          </a:p>
        </p:txBody>
      </p:sp>
    </p:spTree>
    <p:extLst>
      <p:ext uri="{BB962C8B-B14F-4D97-AF65-F5344CB8AC3E}">
        <p14:creationId xmlns:p14="http://schemas.microsoft.com/office/powerpoint/2010/main" val="1812170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CE4AC73-E99D-42A6-ADE3-95891DC718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A079AB8-DE91-4611-86B6-2341AB14D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29001"/>
            <a:ext cx="12192000" cy="3428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407056F-2FF7-4BF4-BD8C-DF2C3FAB9ABC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3A32ABB-CD00-458E-BF96-D669067BBFED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97E5170-9644-45B6-AF33-A97DD400167A}"/>
              </a:ext>
            </a:extLst>
          </p:cNvPr>
          <p:cNvSpPr txBox="1"/>
          <p:nvPr/>
        </p:nvSpPr>
        <p:spPr>
          <a:xfrm>
            <a:off x="2378727" y="2100320"/>
            <a:ext cx="3821492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senectus et netus et malesuada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A1909DB-7596-4C09-B7E3-E37815AD52C4}"/>
              </a:ext>
            </a:extLst>
          </p:cNvPr>
          <p:cNvGrpSpPr/>
          <p:nvPr/>
        </p:nvGrpSpPr>
        <p:grpSpPr>
          <a:xfrm>
            <a:off x="6379169" y="875369"/>
            <a:ext cx="3041394" cy="3037563"/>
            <a:chOff x="4502407" y="1959276"/>
            <a:chExt cx="3041394" cy="303756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xmlns="" id="{03BEA207-B50C-4E33-AC2A-BD741505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2407" y="1959276"/>
              <a:ext cx="3041394" cy="3037563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B84D758A-E96B-4FB4-B17F-8DB4EAA8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5430" y="2282515"/>
              <a:ext cx="2395348" cy="239108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BFD33E49-8688-44FE-920A-0C38D08EE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229" t="3110" r="3229" b="3110"/>
            <a:stretch>
              <a:fillRect/>
            </a:stretch>
          </p:blipFill>
          <p:spPr>
            <a:xfrm>
              <a:off x="5155338" y="2610292"/>
              <a:ext cx="1735533" cy="1735531"/>
            </a:xfrm>
            <a:custGeom>
              <a:avLst/>
              <a:gdLst>
                <a:gd name="connsiteX0" fmla="*/ 234796 w 1735533"/>
                <a:gd name="connsiteY0" fmla="*/ 1421 h 1735531"/>
                <a:gd name="connsiteX1" fmla="*/ 242291 w 1735533"/>
                <a:gd name="connsiteY1" fmla="*/ 2119 h 1735531"/>
                <a:gd name="connsiteX2" fmla="*/ 244697 w 1735533"/>
                <a:gd name="connsiteY2" fmla="*/ 2485 h 1735531"/>
                <a:gd name="connsiteX3" fmla="*/ 235993 w 1735533"/>
                <a:gd name="connsiteY3" fmla="*/ 1698 h 1735531"/>
                <a:gd name="connsiteX4" fmla="*/ 234796 w 1735533"/>
                <a:gd name="connsiteY4" fmla="*/ 1421 h 1735531"/>
                <a:gd name="connsiteX5" fmla="*/ 1269603 w 1735533"/>
                <a:gd name="connsiteY5" fmla="*/ 0 h 1735531"/>
                <a:gd name="connsiteX6" fmla="*/ 1365576 w 1735533"/>
                <a:gd name="connsiteY6" fmla="*/ 6243 h 1735531"/>
                <a:gd name="connsiteX7" fmla="*/ 1379795 w 1735533"/>
                <a:gd name="connsiteY7" fmla="*/ 9365 h 1735531"/>
                <a:gd name="connsiteX8" fmla="*/ 1436667 w 1735533"/>
                <a:gd name="connsiteY8" fmla="*/ 12486 h 1735531"/>
                <a:gd name="connsiteX9" fmla="*/ 1578850 w 1735533"/>
                <a:gd name="connsiteY9" fmla="*/ 9365 h 1735531"/>
                <a:gd name="connsiteX10" fmla="*/ 1614395 w 1735533"/>
                <a:gd name="connsiteY10" fmla="*/ 12486 h 1735531"/>
                <a:gd name="connsiteX11" fmla="*/ 1706814 w 1735533"/>
                <a:gd name="connsiteY11" fmla="*/ 15608 h 1735531"/>
                <a:gd name="connsiteX12" fmla="*/ 1717477 w 1735533"/>
                <a:gd name="connsiteY12" fmla="*/ 24972 h 1735531"/>
                <a:gd name="connsiteX13" fmla="*/ 1728141 w 1735533"/>
                <a:gd name="connsiteY13" fmla="*/ 56186 h 1735531"/>
                <a:gd name="connsiteX14" fmla="*/ 1731695 w 1735533"/>
                <a:gd name="connsiteY14" fmla="*/ 90523 h 1735531"/>
                <a:gd name="connsiteX15" fmla="*/ 1735250 w 1735533"/>
                <a:gd name="connsiteY15" fmla="*/ 109252 h 1735531"/>
                <a:gd name="connsiteX16" fmla="*/ 1731695 w 1735533"/>
                <a:gd name="connsiteY16" fmla="*/ 174802 h 1735531"/>
                <a:gd name="connsiteX17" fmla="*/ 1724586 w 1735533"/>
                <a:gd name="connsiteY17" fmla="*/ 187288 h 1735531"/>
                <a:gd name="connsiteX18" fmla="*/ 1728141 w 1735533"/>
                <a:gd name="connsiteY18" fmla="*/ 249717 h 1735531"/>
                <a:gd name="connsiteX19" fmla="*/ 1731695 w 1735533"/>
                <a:gd name="connsiteY19" fmla="*/ 259082 h 1735531"/>
                <a:gd name="connsiteX20" fmla="*/ 1724586 w 1735533"/>
                <a:gd name="connsiteY20" fmla="*/ 296539 h 1735531"/>
                <a:gd name="connsiteX21" fmla="*/ 1717477 w 1735533"/>
                <a:gd name="connsiteY21" fmla="*/ 305903 h 1735531"/>
                <a:gd name="connsiteX22" fmla="*/ 1713923 w 1735533"/>
                <a:gd name="connsiteY22" fmla="*/ 315268 h 1735531"/>
                <a:gd name="connsiteX23" fmla="*/ 1706814 w 1735533"/>
                <a:gd name="connsiteY23" fmla="*/ 324632 h 1735531"/>
                <a:gd name="connsiteX24" fmla="*/ 1717477 w 1735533"/>
                <a:gd name="connsiteY24" fmla="*/ 346482 h 1735531"/>
                <a:gd name="connsiteX25" fmla="*/ 1721032 w 1735533"/>
                <a:gd name="connsiteY25" fmla="*/ 355846 h 1735531"/>
                <a:gd name="connsiteX26" fmla="*/ 1717477 w 1735533"/>
                <a:gd name="connsiteY26" fmla="*/ 374575 h 1735531"/>
                <a:gd name="connsiteX27" fmla="*/ 1696150 w 1735533"/>
                <a:gd name="connsiteY27" fmla="*/ 387061 h 1735531"/>
                <a:gd name="connsiteX28" fmla="*/ 1703259 w 1735533"/>
                <a:gd name="connsiteY28" fmla="*/ 415154 h 1735531"/>
                <a:gd name="connsiteX29" fmla="*/ 1710368 w 1735533"/>
                <a:gd name="connsiteY29" fmla="*/ 427640 h 1735531"/>
                <a:gd name="connsiteX30" fmla="*/ 1717477 w 1735533"/>
                <a:gd name="connsiteY30" fmla="*/ 443247 h 1735531"/>
                <a:gd name="connsiteX31" fmla="*/ 1721032 w 1735533"/>
                <a:gd name="connsiteY31" fmla="*/ 452612 h 1735531"/>
                <a:gd name="connsiteX32" fmla="*/ 1728141 w 1735533"/>
                <a:gd name="connsiteY32" fmla="*/ 461976 h 1735531"/>
                <a:gd name="connsiteX33" fmla="*/ 1731695 w 1735533"/>
                <a:gd name="connsiteY33" fmla="*/ 474462 h 1735531"/>
                <a:gd name="connsiteX34" fmla="*/ 1710368 w 1735533"/>
                <a:gd name="connsiteY34" fmla="*/ 508798 h 1735531"/>
                <a:gd name="connsiteX35" fmla="*/ 1703259 w 1735533"/>
                <a:gd name="connsiteY35" fmla="*/ 555620 h 1735531"/>
                <a:gd name="connsiteX36" fmla="*/ 1692595 w 1735533"/>
                <a:gd name="connsiteY36" fmla="*/ 574349 h 1735531"/>
                <a:gd name="connsiteX37" fmla="*/ 1681931 w 1735533"/>
                <a:gd name="connsiteY37" fmla="*/ 577470 h 1735531"/>
                <a:gd name="connsiteX38" fmla="*/ 1657050 w 1735533"/>
                <a:gd name="connsiteY38" fmla="*/ 580591 h 1735531"/>
                <a:gd name="connsiteX39" fmla="*/ 1646386 w 1735533"/>
                <a:gd name="connsiteY39" fmla="*/ 589956 h 1735531"/>
                <a:gd name="connsiteX40" fmla="*/ 1678377 w 1735533"/>
                <a:gd name="connsiteY40" fmla="*/ 621171 h 1735531"/>
                <a:gd name="connsiteX41" fmla="*/ 1671268 w 1735533"/>
                <a:gd name="connsiteY41" fmla="*/ 630535 h 1735531"/>
                <a:gd name="connsiteX42" fmla="*/ 1692595 w 1735533"/>
                <a:gd name="connsiteY42" fmla="*/ 671114 h 1735531"/>
                <a:gd name="connsiteX43" fmla="*/ 1717477 w 1735533"/>
                <a:gd name="connsiteY43" fmla="*/ 699207 h 1735531"/>
                <a:gd name="connsiteX44" fmla="*/ 1724586 w 1735533"/>
                <a:gd name="connsiteY44" fmla="*/ 736664 h 1735531"/>
                <a:gd name="connsiteX45" fmla="*/ 1724586 w 1735533"/>
                <a:gd name="connsiteY45" fmla="*/ 842794 h 1735531"/>
                <a:gd name="connsiteX46" fmla="*/ 1710368 w 1735533"/>
                <a:gd name="connsiteY46" fmla="*/ 889616 h 1735531"/>
                <a:gd name="connsiteX47" fmla="*/ 1713923 w 1735533"/>
                <a:gd name="connsiteY47" fmla="*/ 908345 h 1735531"/>
                <a:gd name="connsiteX48" fmla="*/ 1717477 w 1735533"/>
                <a:gd name="connsiteY48" fmla="*/ 917709 h 1735531"/>
                <a:gd name="connsiteX49" fmla="*/ 1721032 w 1735533"/>
                <a:gd name="connsiteY49" fmla="*/ 930195 h 1735531"/>
                <a:gd name="connsiteX50" fmla="*/ 1717477 w 1735533"/>
                <a:gd name="connsiteY50" fmla="*/ 964531 h 1735531"/>
                <a:gd name="connsiteX51" fmla="*/ 1699705 w 1735533"/>
                <a:gd name="connsiteY51" fmla="*/ 967652 h 1735531"/>
                <a:gd name="connsiteX52" fmla="*/ 1685486 w 1735533"/>
                <a:gd name="connsiteY52" fmla="*/ 973895 h 1735531"/>
                <a:gd name="connsiteX53" fmla="*/ 1674822 w 1735533"/>
                <a:gd name="connsiteY53" fmla="*/ 977017 h 1735531"/>
                <a:gd name="connsiteX54" fmla="*/ 1667713 w 1735533"/>
                <a:gd name="connsiteY54" fmla="*/ 992624 h 1735531"/>
                <a:gd name="connsiteX55" fmla="*/ 1674822 w 1735533"/>
                <a:gd name="connsiteY55" fmla="*/ 1005110 h 1735531"/>
                <a:gd name="connsiteX56" fmla="*/ 1678907 w 1735533"/>
                <a:gd name="connsiteY56" fmla="*/ 1014259 h 1735531"/>
                <a:gd name="connsiteX57" fmla="*/ 1677550 w 1735533"/>
                <a:gd name="connsiteY57" fmla="*/ 1012283 h 1735531"/>
                <a:gd name="connsiteX58" fmla="*/ 1679636 w 1735533"/>
                <a:gd name="connsiteY58" fmla="*/ 1015891 h 1735531"/>
                <a:gd name="connsiteX59" fmla="*/ 1678907 w 1735533"/>
                <a:gd name="connsiteY59" fmla="*/ 1014259 h 1735531"/>
                <a:gd name="connsiteX60" fmla="*/ 1685486 w 1735533"/>
                <a:gd name="connsiteY60" fmla="*/ 1023839 h 1735531"/>
                <a:gd name="connsiteX61" fmla="*/ 1692595 w 1735533"/>
                <a:gd name="connsiteY61" fmla="*/ 1036324 h 1735531"/>
                <a:gd name="connsiteX62" fmla="*/ 1696150 w 1735533"/>
                <a:gd name="connsiteY62" fmla="*/ 1045689 h 1735531"/>
                <a:gd name="connsiteX63" fmla="*/ 1703259 w 1735533"/>
                <a:gd name="connsiteY63" fmla="*/ 1055053 h 1735531"/>
                <a:gd name="connsiteX64" fmla="*/ 1706814 w 1735533"/>
                <a:gd name="connsiteY64" fmla="*/ 1064418 h 1735531"/>
                <a:gd name="connsiteX65" fmla="*/ 1717477 w 1735533"/>
                <a:gd name="connsiteY65" fmla="*/ 1073782 h 1735531"/>
                <a:gd name="connsiteX66" fmla="*/ 1721032 w 1735533"/>
                <a:gd name="connsiteY66" fmla="*/ 1126847 h 1735531"/>
                <a:gd name="connsiteX67" fmla="*/ 1728141 w 1735533"/>
                <a:gd name="connsiteY67" fmla="*/ 1145576 h 1735531"/>
                <a:gd name="connsiteX68" fmla="*/ 1724586 w 1735533"/>
                <a:gd name="connsiteY68" fmla="*/ 1192397 h 1735531"/>
                <a:gd name="connsiteX69" fmla="*/ 1717477 w 1735533"/>
                <a:gd name="connsiteY69" fmla="*/ 1211126 h 1735531"/>
                <a:gd name="connsiteX70" fmla="*/ 1721032 w 1735533"/>
                <a:gd name="connsiteY70" fmla="*/ 1242341 h 1735531"/>
                <a:gd name="connsiteX71" fmla="*/ 1728141 w 1735533"/>
                <a:gd name="connsiteY71" fmla="*/ 1261069 h 1735531"/>
                <a:gd name="connsiteX72" fmla="*/ 1724586 w 1735533"/>
                <a:gd name="connsiteY72" fmla="*/ 1323499 h 1735531"/>
                <a:gd name="connsiteX73" fmla="*/ 1717477 w 1735533"/>
                <a:gd name="connsiteY73" fmla="*/ 1332863 h 1735531"/>
                <a:gd name="connsiteX74" fmla="*/ 1735250 w 1735533"/>
                <a:gd name="connsiteY74" fmla="*/ 1414021 h 1735531"/>
                <a:gd name="connsiteX75" fmla="*/ 1728141 w 1735533"/>
                <a:gd name="connsiteY75" fmla="*/ 1523272 h 1735531"/>
                <a:gd name="connsiteX76" fmla="*/ 1724586 w 1735533"/>
                <a:gd name="connsiteY76" fmla="*/ 1532637 h 1735531"/>
                <a:gd name="connsiteX77" fmla="*/ 1713923 w 1735533"/>
                <a:gd name="connsiteY77" fmla="*/ 1554487 h 1735531"/>
                <a:gd name="connsiteX78" fmla="*/ 1717477 w 1735533"/>
                <a:gd name="connsiteY78" fmla="*/ 1591944 h 1735531"/>
                <a:gd name="connsiteX79" fmla="*/ 1724586 w 1735533"/>
                <a:gd name="connsiteY79" fmla="*/ 1654373 h 1735531"/>
                <a:gd name="connsiteX80" fmla="*/ 1674822 w 1735533"/>
                <a:gd name="connsiteY80" fmla="*/ 1688710 h 1735531"/>
                <a:gd name="connsiteX81" fmla="*/ 1667713 w 1735533"/>
                <a:gd name="connsiteY81" fmla="*/ 1679345 h 1735531"/>
                <a:gd name="connsiteX82" fmla="*/ 1660604 w 1735533"/>
                <a:gd name="connsiteY82" fmla="*/ 1688710 h 1735531"/>
                <a:gd name="connsiteX83" fmla="*/ 1614395 w 1735533"/>
                <a:gd name="connsiteY83" fmla="*/ 1704317 h 1735531"/>
                <a:gd name="connsiteX84" fmla="*/ 1593068 w 1735533"/>
                <a:gd name="connsiteY84" fmla="*/ 1707438 h 1735531"/>
                <a:gd name="connsiteX85" fmla="*/ 1582404 w 1735533"/>
                <a:gd name="connsiteY85" fmla="*/ 1710560 h 1735531"/>
                <a:gd name="connsiteX86" fmla="*/ 1550413 w 1735533"/>
                <a:gd name="connsiteY86" fmla="*/ 1716802 h 1735531"/>
                <a:gd name="connsiteX87" fmla="*/ 1507759 w 1735533"/>
                <a:gd name="connsiteY87" fmla="*/ 1713681 h 1735531"/>
                <a:gd name="connsiteX88" fmla="*/ 1447331 w 1735533"/>
                <a:gd name="connsiteY88" fmla="*/ 1719924 h 1735531"/>
                <a:gd name="connsiteX89" fmla="*/ 1433112 w 1735533"/>
                <a:gd name="connsiteY89" fmla="*/ 1723045 h 1735531"/>
                <a:gd name="connsiteX90" fmla="*/ 1322921 w 1735533"/>
                <a:gd name="connsiteY90" fmla="*/ 1726167 h 1735531"/>
                <a:gd name="connsiteX91" fmla="*/ 1187848 w 1735533"/>
                <a:gd name="connsiteY91" fmla="*/ 1719924 h 1735531"/>
                <a:gd name="connsiteX92" fmla="*/ 1177184 w 1735533"/>
                <a:gd name="connsiteY92" fmla="*/ 1716802 h 1735531"/>
                <a:gd name="connsiteX93" fmla="*/ 1159412 w 1735533"/>
                <a:gd name="connsiteY93" fmla="*/ 1719924 h 1735531"/>
                <a:gd name="connsiteX94" fmla="*/ 1148748 w 1735533"/>
                <a:gd name="connsiteY94" fmla="*/ 1726167 h 1735531"/>
                <a:gd name="connsiteX95" fmla="*/ 1120311 w 1735533"/>
                <a:gd name="connsiteY95" fmla="*/ 1729288 h 1735531"/>
                <a:gd name="connsiteX96" fmla="*/ 1077657 w 1735533"/>
                <a:gd name="connsiteY96" fmla="*/ 1726167 h 1735531"/>
                <a:gd name="connsiteX97" fmla="*/ 1056329 w 1735533"/>
                <a:gd name="connsiteY97" fmla="*/ 1719924 h 1735531"/>
                <a:gd name="connsiteX98" fmla="*/ 1013675 w 1735533"/>
                <a:gd name="connsiteY98" fmla="*/ 1723045 h 1735531"/>
                <a:gd name="connsiteX99" fmla="*/ 1003011 w 1735533"/>
                <a:gd name="connsiteY99" fmla="*/ 1726167 h 1735531"/>
                <a:gd name="connsiteX100" fmla="*/ 978129 w 1735533"/>
                <a:gd name="connsiteY100" fmla="*/ 1729288 h 1735531"/>
                <a:gd name="connsiteX101" fmla="*/ 843056 w 1735533"/>
                <a:gd name="connsiteY101" fmla="*/ 1726167 h 1735531"/>
                <a:gd name="connsiteX102" fmla="*/ 715092 w 1735533"/>
                <a:gd name="connsiteY102" fmla="*/ 1726167 h 1735531"/>
                <a:gd name="connsiteX103" fmla="*/ 711538 w 1735533"/>
                <a:gd name="connsiteY103" fmla="*/ 1716802 h 1735531"/>
                <a:gd name="connsiteX104" fmla="*/ 707983 w 1735533"/>
                <a:gd name="connsiteY104" fmla="*/ 1704317 h 1735531"/>
                <a:gd name="connsiteX105" fmla="*/ 693765 w 1735533"/>
                <a:gd name="connsiteY105" fmla="*/ 1713681 h 1735531"/>
                <a:gd name="connsiteX106" fmla="*/ 683101 w 1735533"/>
                <a:gd name="connsiteY106" fmla="*/ 1719924 h 1735531"/>
                <a:gd name="connsiteX107" fmla="*/ 651110 w 1735533"/>
                <a:gd name="connsiteY107" fmla="*/ 1726167 h 1735531"/>
                <a:gd name="connsiteX108" fmla="*/ 516037 w 1735533"/>
                <a:gd name="connsiteY108" fmla="*/ 1723045 h 1735531"/>
                <a:gd name="connsiteX109" fmla="*/ 498264 w 1735533"/>
                <a:gd name="connsiteY109" fmla="*/ 1716802 h 1735531"/>
                <a:gd name="connsiteX110" fmla="*/ 484046 w 1735533"/>
                <a:gd name="connsiteY110" fmla="*/ 1713681 h 1735531"/>
                <a:gd name="connsiteX111" fmla="*/ 473382 w 1735533"/>
                <a:gd name="connsiteY111" fmla="*/ 1710560 h 1735531"/>
                <a:gd name="connsiteX112" fmla="*/ 437837 w 1735533"/>
                <a:gd name="connsiteY112" fmla="*/ 1713681 h 1735531"/>
                <a:gd name="connsiteX113" fmla="*/ 427173 w 1735533"/>
                <a:gd name="connsiteY113" fmla="*/ 1719924 h 1735531"/>
                <a:gd name="connsiteX114" fmla="*/ 405846 w 1735533"/>
                <a:gd name="connsiteY114" fmla="*/ 1726167 h 1735531"/>
                <a:gd name="connsiteX115" fmla="*/ 380964 w 1735533"/>
                <a:gd name="connsiteY115" fmla="*/ 1735531 h 1735531"/>
                <a:gd name="connsiteX116" fmla="*/ 359636 w 1735533"/>
                <a:gd name="connsiteY116" fmla="*/ 1732410 h 1735531"/>
                <a:gd name="connsiteX117" fmla="*/ 356082 w 1735533"/>
                <a:gd name="connsiteY117" fmla="*/ 1719924 h 1735531"/>
                <a:gd name="connsiteX118" fmla="*/ 249445 w 1735533"/>
                <a:gd name="connsiteY118" fmla="*/ 1716802 h 1735531"/>
                <a:gd name="connsiteX119" fmla="*/ 228118 w 1735533"/>
                <a:gd name="connsiteY119" fmla="*/ 1713681 h 1735531"/>
                <a:gd name="connsiteX120" fmla="*/ 213900 w 1735533"/>
                <a:gd name="connsiteY120" fmla="*/ 1710560 h 1735531"/>
                <a:gd name="connsiteX121" fmla="*/ 174799 w 1735533"/>
                <a:gd name="connsiteY121" fmla="*/ 1713681 h 1735531"/>
                <a:gd name="connsiteX122" fmla="*/ 160581 w 1735533"/>
                <a:gd name="connsiteY122" fmla="*/ 1719924 h 1735531"/>
                <a:gd name="connsiteX123" fmla="*/ 157027 w 1735533"/>
                <a:gd name="connsiteY123" fmla="*/ 1710560 h 1735531"/>
                <a:gd name="connsiteX124" fmla="*/ 153472 w 1735533"/>
                <a:gd name="connsiteY124" fmla="*/ 1694953 h 1735531"/>
                <a:gd name="connsiteX125" fmla="*/ 96599 w 1735533"/>
                <a:gd name="connsiteY125" fmla="*/ 1691831 h 1735531"/>
                <a:gd name="connsiteX126" fmla="*/ 64608 w 1735533"/>
                <a:gd name="connsiteY126" fmla="*/ 1676224 h 1735531"/>
                <a:gd name="connsiteX127" fmla="*/ 53944 w 1735533"/>
                <a:gd name="connsiteY127" fmla="*/ 1673102 h 1735531"/>
                <a:gd name="connsiteX128" fmla="*/ 50390 w 1735533"/>
                <a:gd name="connsiteY128" fmla="*/ 1663738 h 1735531"/>
                <a:gd name="connsiteX129" fmla="*/ 57499 w 1735533"/>
                <a:gd name="connsiteY129" fmla="*/ 1607552 h 1735531"/>
                <a:gd name="connsiteX130" fmla="*/ 43281 w 1735533"/>
                <a:gd name="connsiteY130" fmla="*/ 1595066 h 1735531"/>
                <a:gd name="connsiteX131" fmla="*/ 36172 w 1735533"/>
                <a:gd name="connsiteY131" fmla="*/ 1585701 h 1735531"/>
                <a:gd name="connsiteX132" fmla="*/ 39726 w 1735533"/>
                <a:gd name="connsiteY132" fmla="*/ 1560730 h 1735531"/>
                <a:gd name="connsiteX133" fmla="*/ 36172 w 1735533"/>
                <a:gd name="connsiteY133" fmla="*/ 1523272 h 1735531"/>
                <a:gd name="connsiteX134" fmla="*/ 29063 w 1735533"/>
                <a:gd name="connsiteY134" fmla="*/ 1501422 h 1735531"/>
                <a:gd name="connsiteX135" fmla="*/ 32617 w 1735533"/>
                <a:gd name="connsiteY135" fmla="*/ 1420264 h 1735531"/>
                <a:gd name="connsiteX136" fmla="*/ 39726 w 1735533"/>
                <a:gd name="connsiteY136" fmla="*/ 1407778 h 1735531"/>
                <a:gd name="connsiteX137" fmla="*/ 43281 w 1735533"/>
                <a:gd name="connsiteY137" fmla="*/ 1367199 h 1735531"/>
                <a:gd name="connsiteX138" fmla="*/ 53944 w 1735533"/>
                <a:gd name="connsiteY138" fmla="*/ 1345349 h 1735531"/>
                <a:gd name="connsiteX139" fmla="*/ 61054 w 1735533"/>
                <a:gd name="connsiteY139" fmla="*/ 1323499 h 1735531"/>
                <a:gd name="connsiteX140" fmla="*/ 68163 w 1735533"/>
                <a:gd name="connsiteY140" fmla="*/ 1314135 h 1735531"/>
                <a:gd name="connsiteX141" fmla="*/ 61054 w 1735533"/>
                <a:gd name="connsiteY141" fmla="*/ 1289163 h 1735531"/>
                <a:gd name="connsiteX142" fmla="*/ 50390 w 1735533"/>
                <a:gd name="connsiteY142" fmla="*/ 1279798 h 1735531"/>
                <a:gd name="connsiteX143" fmla="*/ 43281 w 1735533"/>
                <a:gd name="connsiteY143" fmla="*/ 1183033 h 1735531"/>
                <a:gd name="connsiteX144" fmla="*/ 46835 w 1735533"/>
                <a:gd name="connsiteY144" fmla="*/ 1126847 h 1735531"/>
                <a:gd name="connsiteX145" fmla="*/ 32617 w 1735533"/>
                <a:gd name="connsiteY145" fmla="*/ 1092511 h 1735531"/>
                <a:gd name="connsiteX146" fmla="*/ 25508 w 1735533"/>
                <a:gd name="connsiteY146" fmla="*/ 1014475 h 1735531"/>
                <a:gd name="connsiteX147" fmla="*/ 29063 w 1735533"/>
                <a:gd name="connsiteY147" fmla="*/ 998867 h 1735531"/>
                <a:gd name="connsiteX148" fmla="*/ 36172 w 1735533"/>
                <a:gd name="connsiteY148" fmla="*/ 989503 h 1735531"/>
                <a:gd name="connsiteX149" fmla="*/ 21954 w 1735533"/>
                <a:gd name="connsiteY149" fmla="*/ 967652 h 1735531"/>
                <a:gd name="connsiteX150" fmla="*/ 11290 w 1735533"/>
                <a:gd name="connsiteY150" fmla="*/ 961409 h 1735531"/>
                <a:gd name="connsiteX151" fmla="*/ 11290 w 1735533"/>
                <a:gd name="connsiteY151" fmla="*/ 902102 h 1735531"/>
                <a:gd name="connsiteX152" fmla="*/ 21954 w 1735533"/>
                <a:gd name="connsiteY152" fmla="*/ 892737 h 1735531"/>
                <a:gd name="connsiteX153" fmla="*/ 36172 w 1735533"/>
                <a:gd name="connsiteY153" fmla="*/ 874009 h 1735531"/>
                <a:gd name="connsiteX154" fmla="*/ 43281 w 1735533"/>
                <a:gd name="connsiteY154" fmla="*/ 855280 h 1735531"/>
                <a:gd name="connsiteX155" fmla="*/ 39726 w 1735533"/>
                <a:gd name="connsiteY155" fmla="*/ 817822 h 1735531"/>
                <a:gd name="connsiteX156" fmla="*/ 32617 w 1735533"/>
                <a:gd name="connsiteY156" fmla="*/ 774122 h 1735531"/>
                <a:gd name="connsiteX157" fmla="*/ 29063 w 1735533"/>
                <a:gd name="connsiteY157" fmla="*/ 758515 h 1735531"/>
                <a:gd name="connsiteX158" fmla="*/ 25508 w 1735533"/>
                <a:gd name="connsiteY158" fmla="*/ 705450 h 1735531"/>
                <a:gd name="connsiteX159" fmla="*/ 18399 w 1735533"/>
                <a:gd name="connsiteY159" fmla="*/ 696086 h 1735531"/>
                <a:gd name="connsiteX160" fmla="*/ 25508 w 1735533"/>
                <a:gd name="connsiteY160" fmla="*/ 661749 h 1735531"/>
                <a:gd name="connsiteX161" fmla="*/ 29063 w 1735533"/>
                <a:gd name="connsiteY161" fmla="*/ 636778 h 1735531"/>
                <a:gd name="connsiteX162" fmla="*/ 36172 w 1735533"/>
                <a:gd name="connsiteY162" fmla="*/ 627414 h 1735531"/>
                <a:gd name="connsiteX163" fmla="*/ 29063 w 1735533"/>
                <a:gd name="connsiteY163" fmla="*/ 605563 h 1735531"/>
                <a:gd name="connsiteX164" fmla="*/ 18399 w 1735533"/>
                <a:gd name="connsiteY164" fmla="*/ 580591 h 1735531"/>
                <a:gd name="connsiteX165" fmla="*/ 14845 w 1735533"/>
                <a:gd name="connsiteY165" fmla="*/ 568106 h 1735531"/>
                <a:gd name="connsiteX166" fmla="*/ 7736 w 1735533"/>
                <a:gd name="connsiteY166" fmla="*/ 558742 h 1735531"/>
                <a:gd name="connsiteX167" fmla="*/ 4181 w 1735533"/>
                <a:gd name="connsiteY167" fmla="*/ 549377 h 1735531"/>
                <a:gd name="connsiteX168" fmla="*/ 7736 w 1735533"/>
                <a:gd name="connsiteY168" fmla="*/ 518162 h 1735531"/>
                <a:gd name="connsiteX169" fmla="*/ 11290 w 1735533"/>
                <a:gd name="connsiteY169" fmla="*/ 508798 h 1735531"/>
                <a:gd name="connsiteX170" fmla="*/ 18399 w 1735533"/>
                <a:gd name="connsiteY170" fmla="*/ 483827 h 1735531"/>
                <a:gd name="connsiteX171" fmla="*/ 25508 w 1735533"/>
                <a:gd name="connsiteY171" fmla="*/ 346482 h 1735531"/>
                <a:gd name="connsiteX172" fmla="*/ 32617 w 1735533"/>
                <a:gd name="connsiteY172" fmla="*/ 337118 h 1735531"/>
                <a:gd name="connsiteX173" fmla="*/ 39726 w 1735533"/>
                <a:gd name="connsiteY173" fmla="*/ 324632 h 1735531"/>
                <a:gd name="connsiteX174" fmla="*/ 36172 w 1735533"/>
                <a:gd name="connsiteY174" fmla="*/ 296539 h 1735531"/>
                <a:gd name="connsiteX175" fmla="*/ 21954 w 1735533"/>
                <a:gd name="connsiteY175" fmla="*/ 277810 h 1735531"/>
                <a:gd name="connsiteX176" fmla="*/ 25508 w 1735533"/>
                <a:gd name="connsiteY176" fmla="*/ 243474 h 1735531"/>
                <a:gd name="connsiteX177" fmla="*/ 32617 w 1735533"/>
                <a:gd name="connsiteY177" fmla="*/ 221624 h 1735531"/>
                <a:gd name="connsiteX178" fmla="*/ 36172 w 1735533"/>
                <a:gd name="connsiteY178" fmla="*/ 209138 h 1735531"/>
                <a:gd name="connsiteX179" fmla="*/ 29063 w 1735533"/>
                <a:gd name="connsiteY179" fmla="*/ 87401 h 1735531"/>
                <a:gd name="connsiteX180" fmla="*/ 25508 w 1735533"/>
                <a:gd name="connsiteY180" fmla="*/ 78037 h 1735531"/>
                <a:gd name="connsiteX181" fmla="*/ 32617 w 1735533"/>
                <a:gd name="connsiteY181" fmla="*/ 59308 h 1735531"/>
                <a:gd name="connsiteX182" fmla="*/ 43281 w 1735533"/>
                <a:gd name="connsiteY182" fmla="*/ 40579 h 1735531"/>
                <a:gd name="connsiteX183" fmla="*/ 50390 w 1735533"/>
                <a:gd name="connsiteY183" fmla="*/ 12486 h 1735531"/>
                <a:gd name="connsiteX184" fmla="*/ 221009 w 1735533"/>
                <a:gd name="connsiteY184" fmla="*/ 9365 h 1735531"/>
                <a:gd name="connsiteX185" fmla="*/ 251569 w 1735533"/>
                <a:gd name="connsiteY185" fmla="*/ 3529 h 1735531"/>
                <a:gd name="connsiteX186" fmla="*/ 244697 w 1735533"/>
                <a:gd name="connsiteY186" fmla="*/ 2485 h 1735531"/>
                <a:gd name="connsiteX187" fmla="*/ 252791 w 1735533"/>
                <a:gd name="connsiteY187" fmla="*/ 3217 h 1735531"/>
                <a:gd name="connsiteX188" fmla="*/ 292100 w 1735533"/>
                <a:gd name="connsiteY188" fmla="*/ 6243 h 1735531"/>
                <a:gd name="connsiteX189" fmla="*/ 309873 w 1735533"/>
                <a:gd name="connsiteY189" fmla="*/ 9365 h 1735531"/>
                <a:gd name="connsiteX190" fmla="*/ 331200 w 1735533"/>
                <a:gd name="connsiteY190" fmla="*/ 15608 h 1735531"/>
                <a:gd name="connsiteX191" fmla="*/ 412955 w 1735533"/>
                <a:gd name="connsiteY191" fmla="*/ 12486 h 1735531"/>
                <a:gd name="connsiteX192" fmla="*/ 476937 w 1735533"/>
                <a:gd name="connsiteY192" fmla="*/ 18729 h 1735531"/>
                <a:gd name="connsiteX193" fmla="*/ 555137 w 1735533"/>
                <a:gd name="connsiteY193" fmla="*/ 15608 h 1735531"/>
                <a:gd name="connsiteX194" fmla="*/ 612010 w 1735533"/>
                <a:gd name="connsiteY194" fmla="*/ 9365 h 1735531"/>
                <a:gd name="connsiteX195" fmla="*/ 636892 w 1735533"/>
                <a:gd name="connsiteY195" fmla="*/ 3122 h 1735531"/>
                <a:gd name="connsiteX196" fmla="*/ 715092 w 1735533"/>
                <a:gd name="connsiteY196" fmla="*/ 6243 h 1735531"/>
                <a:gd name="connsiteX197" fmla="*/ 967466 w 1735533"/>
                <a:gd name="connsiteY197" fmla="*/ 12486 h 1735531"/>
                <a:gd name="connsiteX198" fmla="*/ 1074103 w 1735533"/>
                <a:gd name="connsiteY198" fmla="*/ 18729 h 1735531"/>
                <a:gd name="connsiteX199" fmla="*/ 1084766 w 1735533"/>
                <a:gd name="connsiteY199" fmla="*/ 21851 h 1735531"/>
                <a:gd name="connsiteX200" fmla="*/ 1095430 w 1735533"/>
                <a:gd name="connsiteY200" fmla="*/ 12486 h 1735531"/>
                <a:gd name="connsiteX201" fmla="*/ 1152303 w 1735533"/>
                <a:gd name="connsiteY201" fmla="*/ 9365 h 1735531"/>
                <a:gd name="connsiteX202" fmla="*/ 1205621 w 1735533"/>
                <a:gd name="connsiteY202" fmla="*/ 12486 h 1735531"/>
                <a:gd name="connsiteX203" fmla="*/ 1216285 w 1735533"/>
                <a:gd name="connsiteY203" fmla="*/ 15608 h 1735531"/>
                <a:gd name="connsiteX204" fmla="*/ 1226948 w 1735533"/>
                <a:gd name="connsiteY204" fmla="*/ 9365 h 1735531"/>
                <a:gd name="connsiteX205" fmla="*/ 1258939 w 1735533"/>
                <a:gd name="connsiteY205" fmla="*/ 3122 h 1735531"/>
                <a:gd name="connsiteX206" fmla="*/ 1269603 w 1735533"/>
                <a:gd name="connsiteY206" fmla="*/ 0 h 17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1735533" h="1735531">
                  <a:moveTo>
                    <a:pt x="234796" y="1421"/>
                  </a:moveTo>
                  <a:cubicBezTo>
                    <a:pt x="236230" y="1506"/>
                    <a:pt x="239112" y="1753"/>
                    <a:pt x="242291" y="2119"/>
                  </a:cubicBezTo>
                  <a:lnTo>
                    <a:pt x="244697" y="2485"/>
                  </a:lnTo>
                  <a:lnTo>
                    <a:pt x="235993" y="1698"/>
                  </a:lnTo>
                  <a:cubicBezTo>
                    <a:pt x="233378" y="1413"/>
                    <a:pt x="233363" y="1336"/>
                    <a:pt x="234796" y="1421"/>
                  </a:cubicBezTo>
                  <a:close/>
                  <a:moveTo>
                    <a:pt x="1269603" y="0"/>
                  </a:moveTo>
                  <a:cubicBezTo>
                    <a:pt x="1289087" y="1070"/>
                    <a:pt x="1342319" y="3520"/>
                    <a:pt x="1365576" y="6243"/>
                  </a:cubicBezTo>
                  <a:cubicBezTo>
                    <a:pt x="1370419" y="6810"/>
                    <a:pt x="1374933" y="8938"/>
                    <a:pt x="1379795" y="9365"/>
                  </a:cubicBezTo>
                  <a:cubicBezTo>
                    <a:pt x="1398695" y="11024"/>
                    <a:pt x="1417710" y="11446"/>
                    <a:pt x="1436667" y="12486"/>
                  </a:cubicBezTo>
                  <a:cubicBezTo>
                    <a:pt x="1494220" y="25123"/>
                    <a:pt x="1429479" y="12217"/>
                    <a:pt x="1578850" y="9365"/>
                  </a:cubicBezTo>
                  <a:cubicBezTo>
                    <a:pt x="1590754" y="9137"/>
                    <a:pt x="1602506" y="11906"/>
                    <a:pt x="1614395" y="12486"/>
                  </a:cubicBezTo>
                  <a:cubicBezTo>
                    <a:pt x="1645177" y="13988"/>
                    <a:pt x="1676007" y="14567"/>
                    <a:pt x="1706814" y="15608"/>
                  </a:cubicBezTo>
                  <a:cubicBezTo>
                    <a:pt x="1710368" y="18729"/>
                    <a:pt x="1715036" y="21113"/>
                    <a:pt x="1717477" y="24972"/>
                  </a:cubicBezTo>
                  <a:cubicBezTo>
                    <a:pt x="1721409" y="31188"/>
                    <a:pt x="1725846" y="48127"/>
                    <a:pt x="1728141" y="56186"/>
                  </a:cubicBezTo>
                  <a:cubicBezTo>
                    <a:pt x="1729325" y="67632"/>
                    <a:pt x="1730166" y="79109"/>
                    <a:pt x="1731695" y="90523"/>
                  </a:cubicBezTo>
                  <a:cubicBezTo>
                    <a:pt x="1732537" y="96808"/>
                    <a:pt x="1735250" y="102923"/>
                    <a:pt x="1735250" y="109252"/>
                  </a:cubicBezTo>
                  <a:cubicBezTo>
                    <a:pt x="1735250" y="131126"/>
                    <a:pt x="1734663" y="153083"/>
                    <a:pt x="1731695" y="174802"/>
                  </a:cubicBezTo>
                  <a:cubicBezTo>
                    <a:pt x="1731064" y="179422"/>
                    <a:pt x="1726956" y="183126"/>
                    <a:pt x="1724586" y="187288"/>
                  </a:cubicBezTo>
                  <a:cubicBezTo>
                    <a:pt x="1725771" y="208097"/>
                    <a:pt x="1726085" y="228960"/>
                    <a:pt x="1728141" y="249717"/>
                  </a:cubicBezTo>
                  <a:cubicBezTo>
                    <a:pt x="1728466" y="252995"/>
                    <a:pt x="1731695" y="255791"/>
                    <a:pt x="1731695" y="259082"/>
                  </a:cubicBezTo>
                  <a:cubicBezTo>
                    <a:pt x="1731695" y="261092"/>
                    <a:pt x="1726605" y="291811"/>
                    <a:pt x="1724586" y="296539"/>
                  </a:cubicBezTo>
                  <a:cubicBezTo>
                    <a:pt x="1723086" y="300051"/>
                    <a:pt x="1719847" y="302782"/>
                    <a:pt x="1717477" y="305903"/>
                  </a:cubicBezTo>
                  <a:cubicBezTo>
                    <a:pt x="1716293" y="309025"/>
                    <a:pt x="1715598" y="312325"/>
                    <a:pt x="1713923" y="315268"/>
                  </a:cubicBezTo>
                  <a:cubicBezTo>
                    <a:pt x="1712012" y="318623"/>
                    <a:pt x="1707418" y="320918"/>
                    <a:pt x="1706814" y="324632"/>
                  </a:cubicBezTo>
                  <a:cubicBezTo>
                    <a:pt x="1705169" y="334737"/>
                    <a:pt x="1713110" y="338813"/>
                    <a:pt x="1717477" y="346482"/>
                  </a:cubicBezTo>
                  <a:cubicBezTo>
                    <a:pt x="1719153" y="349425"/>
                    <a:pt x="1719847" y="352725"/>
                    <a:pt x="1721032" y="355846"/>
                  </a:cubicBezTo>
                  <a:cubicBezTo>
                    <a:pt x="1719847" y="362089"/>
                    <a:pt x="1721610" y="369390"/>
                    <a:pt x="1717477" y="374575"/>
                  </a:cubicBezTo>
                  <a:cubicBezTo>
                    <a:pt x="1712577" y="380722"/>
                    <a:pt x="1696150" y="387061"/>
                    <a:pt x="1696150" y="387061"/>
                  </a:cubicBezTo>
                  <a:cubicBezTo>
                    <a:pt x="1697114" y="391294"/>
                    <a:pt x="1701109" y="410120"/>
                    <a:pt x="1703259" y="415154"/>
                  </a:cubicBezTo>
                  <a:cubicBezTo>
                    <a:pt x="1705119" y="419512"/>
                    <a:pt x="1708216" y="423388"/>
                    <a:pt x="1710368" y="427640"/>
                  </a:cubicBezTo>
                  <a:cubicBezTo>
                    <a:pt x="1712959" y="432760"/>
                    <a:pt x="1715236" y="438001"/>
                    <a:pt x="1717477" y="443247"/>
                  </a:cubicBezTo>
                  <a:cubicBezTo>
                    <a:pt x="1718793" y="446328"/>
                    <a:pt x="1719356" y="449669"/>
                    <a:pt x="1721032" y="452612"/>
                  </a:cubicBezTo>
                  <a:cubicBezTo>
                    <a:pt x="1722943" y="455967"/>
                    <a:pt x="1725771" y="458855"/>
                    <a:pt x="1728141" y="461976"/>
                  </a:cubicBezTo>
                  <a:cubicBezTo>
                    <a:pt x="1729325" y="466138"/>
                    <a:pt x="1732569" y="470241"/>
                    <a:pt x="1731695" y="474462"/>
                  </a:cubicBezTo>
                  <a:cubicBezTo>
                    <a:pt x="1728575" y="489529"/>
                    <a:pt x="1719962" y="497566"/>
                    <a:pt x="1710368" y="508798"/>
                  </a:cubicBezTo>
                  <a:cubicBezTo>
                    <a:pt x="1708656" y="522332"/>
                    <a:pt x="1706806" y="541602"/>
                    <a:pt x="1703259" y="555620"/>
                  </a:cubicBezTo>
                  <a:cubicBezTo>
                    <a:pt x="1701866" y="561123"/>
                    <a:pt x="1697778" y="570708"/>
                    <a:pt x="1692595" y="574349"/>
                  </a:cubicBezTo>
                  <a:cubicBezTo>
                    <a:pt x="1689670" y="576404"/>
                    <a:pt x="1685606" y="576825"/>
                    <a:pt x="1681931" y="577470"/>
                  </a:cubicBezTo>
                  <a:cubicBezTo>
                    <a:pt x="1673716" y="578913"/>
                    <a:pt x="1665343" y="579551"/>
                    <a:pt x="1657050" y="580591"/>
                  </a:cubicBezTo>
                  <a:cubicBezTo>
                    <a:pt x="1632168" y="587875"/>
                    <a:pt x="1628613" y="584753"/>
                    <a:pt x="1646386" y="589956"/>
                  </a:cubicBezTo>
                  <a:cubicBezTo>
                    <a:pt x="1674289" y="614459"/>
                    <a:pt x="1664762" y="603236"/>
                    <a:pt x="1678377" y="621171"/>
                  </a:cubicBezTo>
                  <a:cubicBezTo>
                    <a:pt x="1676007" y="624292"/>
                    <a:pt x="1671268" y="626783"/>
                    <a:pt x="1671268" y="630535"/>
                  </a:cubicBezTo>
                  <a:cubicBezTo>
                    <a:pt x="1671268" y="645979"/>
                    <a:pt x="1682959" y="659575"/>
                    <a:pt x="1692595" y="671114"/>
                  </a:cubicBezTo>
                  <a:cubicBezTo>
                    <a:pt x="1700585" y="680681"/>
                    <a:pt x="1717477" y="699207"/>
                    <a:pt x="1717477" y="699207"/>
                  </a:cubicBezTo>
                  <a:cubicBezTo>
                    <a:pt x="1729326" y="730421"/>
                    <a:pt x="1731696" y="717936"/>
                    <a:pt x="1724586" y="736664"/>
                  </a:cubicBezTo>
                  <a:cubicBezTo>
                    <a:pt x="1728851" y="804080"/>
                    <a:pt x="1729779" y="778954"/>
                    <a:pt x="1724586" y="842794"/>
                  </a:cubicBezTo>
                  <a:cubicBezTo>
                    <a:pt x="1721225" y="884115"/>
                    <a:pt x="1730905" y="871581"/>
                    <a:pt x="1710368" y="889616"/>
                  </a:cubicBezTo>
                  <a:cubicBezTo>
                    <a:pt x="1711553" y="895859"/>
                    <a:pt x="1712359" y="902167"/>
                    <a:pt x="1713923" y="908345"/>
                  </a:cubicBezTo>
                  <a:cubicBezTo>
                    <a:pt x="1714736" y="911557"/>
                    <a:pt x="1716448" y="914545"/>
                    <a:pt x="1717477" y="917709"/>
                  </a:cubicBezTo>
                  <a:cubicBezTo>
                    <a:pt x="1718819" y="921834"/>
                    <a:pt x="1719847" y="926033"/>
                    <a:pt x="1721032" y="930195"/>
                  </a:cubicBezTo>
                  <a:cubicBezTo>
                    <a:pt x="1719847" y="941641"/>
                    <a:pt x="1723330" y="954252"/>
                    <a:pt x="1717477" y="964531"/>
                  </a:cubicBezTo>
                  <a:cubicBezTo>
                    <a:pt x="1714775" y="969276"/>
                    <a:pt x="1705436" y="965974"/>
                    <a:pt x="1699705" y="967652"/>
                  </a:cubicBezTo>
                  <a:cubicBezTo>
                    <a:pt x="1694678" y="969124"/>
                    <a:pt x="1690356" y="972062"/>
                    <a:pt x="1685486" y="973895"/>
                  </a:cubicBezTo>
                  <a:cubicBezTo>
                    <a:pt x="1682043" y="975192"/>
                    <a:pt x="1678377" y="975976"/>
                    <a:pt x="1674822" y="977017"/>
                  </a:cubicBezTo>
                  <a:cubicBezTo>
                    <a:pt x="1672453" y="982219"/>
                    <a:pt x="1667713" y="987021"/>
                    <a:pt x="1667713" y="992624"/>
                  </a:cubicBezTo>
                  <a:cubicBezTo>
                    <a:pt x="1667713" y="997278"/>
                    <a:pt x="1672735" y="1000833"/>
                    <a:pt x="1674822" y="1005110"/>
                  </a:cubicBezTo>
                  <a:lnTo>
                    <a:pt x="1678907" y="1014259"/>
                  </a:lnTo>
                  <a:lnTo>
                    <a:pt x="1677550" y="1012283"/>
                  </a:lnTo>
                  <a:cubicBezTo>
                    <a:pt x="1675903" y="1010431"/>
                    <a:pt x="1679895" y="1017399"/>
                    <a:pt x="1679636" y="1015891"/>
                  </a:cubicBezTo>
                  <a:lnTo>
                    <a:pt x="1678907" y="1014259"/>
                  </a:lnTo>
                  <a:lnTo>
                    <a:pt x="1685486" y="1023839"/>
                  </a:lnTo>
                  <a:cubicBezTo>
                    <a:pt x="1688115" y="1027879"/>
                    <a:pt x="1690508" y="1032047"/>
                    <a:pt x="1692595" y="1036324"/>
                  </a:cubicBezTo>
                  <a:cubicBezTo>
                    <a:pt x="1694071" y="1039349"/>
                    <a:pt x="1694474" y="1042746"/>
                    <a:pt x="1696150" y="1045689"/>
                  </a:cubicBezTo>
                  <a:cubicBezTo>
                    <a:pt x="1698060" y="1049044"/>
                    <a:pt x="1701348" y="1051698"/>
                    <a:pt x="1703259" y="1055053"/>
                  </a:cubicBezTo>
                  <a:cubicBezTo>
                    <a:pt x="1704934" y="1057996"/>
                    <a:pt x="1704735" y="1061680"/>
                    <a:pt x="1706814" y="1064418"/>
                  </a:cubicBezTo>
                  <a:cubicBezTo>
                    <a:pt x="1709602" y="1068091"/>
                    <a:pt x="1713923" y="1070661"/>
                    <a:pt x="1717477" y="1073782"/>
                  </a:cubicBezTo>
                  <a:cubicBezTo>
                    <a:pt x="1718662" y="1091471"/>
                    <a:pt x="1718422" y="1109277"/>
                    <a:pt x="1721032" y="1126847"/>
                  </a:cubicBezTo>
                  <a:cubicBezTo>
                    <a:pt x="1722001" y="1133372"/>
                    <a:pt x="1728141" y="1145576"/>
                    <a:pt x="1728141" y="1145576"/>
                  </a:cubicBezTo>
                  <a:cubicBezTo>
                    <a:pt x="1726956" y="1161183"/>
                    <a:pt x="1727105" y="1176913"/>
                    <a:pt x="1724586" y="1192397"/>
                  </a:cubicBezTo>
                  <a:cubicBezTo>
                    <a:pt x="1723526" y="1198912"/>
                    <a:pt x="1717477" y="1211126"/>
                    <a:pt x="1717477" y="1211126"/>
                  </a:cubicBezTo>
                  <a:cubicBezTo>
                    <a:pt x="1718662" y="1221531"/>
                    <a:pt x="1718838" y="1232063"/>
                    <a:pt x="1721032" y="1242341"/>
                  </a:cubicBezTo>
                  <a:cubicBezTo>
                    <a:pt x="1722413" y="1248808"/>
                    <a:pt x="1728141" y="1261069"/>
                    <a:pt x="1728141" y="1261069"/>
                  </a:cubicBezTo>
                  <a:cubicBezTo>
                    <a:pt x="1726956" y="1281879"/>
                    <a:pt x="1727655" y="1302838"/>
                    <a:pt x="1724586" y="1323499"/>
                  </a:cubicBezTo>
                  <a:cubicBezTo>
                    <a:pt x="1724034" y="1327219"/>
                    <a:pt x="1717477" y="1329112"/>
                    <a:pt x="1717477" y="1332863"/>
                  </a:cubicBezTo>
                  <a:cubicBezTo>
                    <a:pt x="1717477" y="1407148"/>
                    <a:pt x="1701961" y="1394533"/>
                    <a:pt x="1735250" y="1414021"/>
                  </a:cubicBezTo>
                  <a:cubicBezTo>
                    <a:pt x="1733244" y="1468622"/>
                    <a:pt x="1740381" y="1485653"/>
                    <a:pt x="1728141" y="1523272"/>
                  </a:cubicBezTo>
                  <a:cubicBezTo>
                    <a:pt x="1727112" y="1526436"/>
                    <a:pt x="1725615" y="1529473"/>
                    <a:pt x="1724586" y="1532637"/>
                  </a:cubicBezTo>
                  <a:cubicBezTo>
                    <a:pt x="1718847" y="1550275"/>
                    <a:pt x="1724746" y="1540230"/>
                    <a:pt x="1713923" y="1554487"/>
                  </a:cubicBezTo>
                  <a:cubicBezTo>
                    <a:pt x="1715107" y="1566972"/>
                    <a:pt x="1716495" y="1579444"/>
                    <a:pt x="1717477" y="1591944"/>
                  </a:cubicBezTo>
                  <a:cubicBezTo>
                    <a:pt x="1722072" y="1650454"/>
                    <a:pt x="1714500" y="1627798"/>
                    <a:pt x="1724586" y="1654373"/>
                  </a:cubicBezTo>
                  <a:cubicBezTo>
                    <a:pt x="1708891" y="1687451"/>
                    <a:pt x="1717800" y="1702434"/>
                    <a:pt x="1674822" y="1688710"/>
                  </a:cubicBezTo>
                  <a:cubicBezTo>
                    <a:pt x="1670808" y="1687428"/>
                    <a:pt x="1670083" y="1682467"/>
                    <a:pt x="1667713" y="1679345"/>
                  </a:cubicBezTo>
                  <a:cubicBezTo>
                    <a:pt x="1665343" y="1682467"/>
                    <a:pt x="1664104" y="1686558"/>
                    <a:pt x="1660604" y="1688710"/>
                  </a:cubicBezTo>
                  <a:cubicBezTo>
                    <a:pt x="1641557" y="1700418"/>
                    <a:pt x="1634126" y="1701166"/>
                    <a:pt x="1614395" y="1704317"/>
                  </a:cubicBezTo>
                  <a:cubicBezTo>
                    <a:pt x="1607304" y="1705449"/>
                    <a:pt x="1600103" y="1706065"/>
                    <a:pt x="1593068" y="1707438"/>
                  </a:cubicBezTo>
                  <a:cubicBezTo>
                    <a:pt x="1589410" y="1708152"/>
                    <a:pt x="1586062" y="1709846"/>
                    <a:pt x="1582404" y="1710560"/>
                  </a:cubicBezTo>
                  <a:cubicBezTo>
                    <a:pt x="1544871" y="1717884"/>
                    <a:pt x="1574417" y="1709776"/>
                    <a:pt x="1550413" y="1716802"/>
                  </a:cubicBezTo>
                  <a:cubicBezTo>
                    <a:pt x="1536195" y="1715762"/>
                    <a:pt x="1522026" y="1713681"/>
                    <a:pt x="1507759" y="1713681"/>
                  </a:cubicBezTo>
                  <a:cubicBezTo>
                    <a:pt x="1499173" y="1713681"/>
                    <a:pt x="1459166" y="1718035"/>
                    <a:pt x="1447331" y="1719924"/>
                  </a:cubicBezTo>
                  <a:cubicBezTo>
                    <a:pt x="1442524" y="1720692"/>
                    <a:pt x="1437990" y="1722801"/>
                    <a:pt x="1433112" y="1723045"/>
                  </a:cubicBezTo>
                  <a:cubicBezTo>
                    <a:pt x="1396423" y="1724886"/>
                    <a:pt x="1359652" y="1725126"/>
                    <a:pt x="1322921" y="1726167"/>
                  </a:cubicBezTo>
                  <a:cubicBezTo>
                    <a:pt x="1282327" y="1725087"/>
                    <a:pt x="1231200" y="1729442"/>
                    <a:pt x="1187848" y="1719924"/>
                  </a:cubicBezTo>
                  <a:cubicBezTo>
                    <a:pt x="1184214" y="1719126"/>
                    <a:pt x="1180739" y="1717843"/>
                    <a:pt x="1177184" y="1716802"/>
                  </a:cubicBezTo>
                  <a:cubicBezTo>
                    <a:pt x="1171261" y="1717843"/>
                    <a:pt x="1165069" y="1718062"/>
                    <a:pt x="1159412" y="1719924"/>
                  </a:cubicBezTo>
                  <a:cubicBezTo>
                    <a:pt x="1155412" y="1721242"/>
                    <a:pt x="1152869" y="1725180"/>
                    <a:pt x="1148748" y="1726167"/>
                  </a:cubicBezTo>
                  <a:cubicBezTo>
                    <a:pt x="1139532" y="1728374"/>
                    <a:pt x="1129790" y="1728248"/>
                    <a:pt x="1120311" y="1729288"/>
                  </a:cubicBezTo>
                  <a:cubicBezTo>
                    <a:pt x="1106093" y="1728248"/>
                    <a:pt x="1091730" y="1728227"/>
                    <a:pt x="1077657" y="1726167"/>
                  </a:cubicBezTo>
                  <a:cubicBezTo>
                    <a:pt x="1070265" y="1725085"/>
                    <a:pt x="1056329" y="1719924"/>
                    <a:pt x="1056329" y="1719924"/>
                  </a:cubicBezTo>
                  <a:cubicBezTo>
                    <a:pt x="1042111" y="1720964"/>
                    <a:pt x="1027817" y="1721390"/>
                    <a:pt x="1013675" y="1723045"/>
                  </a:cubicBezTo>
                  <a:cubicBezTo>
                    <a:pt x="1009961" y="1723480"/>
                    <a:pt x="1006686" y="1725522"/>
                    <a:pt x="1003011" y="1726167"/>
                  </a:cubicBezTo>
                  <a:cubicBezTo>
                    <a:pt x="994796" y="1727610"/>
                    <a:pt x="986423" y="1728248"/>
                    <a:pt x="978129" y="1729288"/>
                  </a:cubicBezTo>
                  <a:cubicBezTo>
                    <a:pt x="933105" y="1728248"/>
                    <a:pt x="888096" y="1726167"/>
                    <a:pt x="843056" y="1726167"/>
                  </a:cubicBezTo>
                  <a:cubicBezTo>
                    <a:pt x="676914" y="1726167"/>
                    <a:pt x="868247" y="1734077"/>
                    <a:pt x="715092" y="1726167"/>
                  </a:cubicBezTo>
                  <a:cubicBezTo>
                    <a:pt x="713907" y="1723045"/>
                    <a:pt x="712567" y="1719966"/>
                    <a:pt x="711538" y="1716802"/>
                  </a:cubicBezTo>
                  <a:cubicBezTo>
                    <a:pt x="710196" y="1712677"/>
                    <a:pt x="712773" y="1705158"/>
                    <a:pt x="707983" y="1704317"/>
                  </a:cubicBezTo>
                  <a:cubicBezTo>
                    <a:pt x="702174" y="1703296"/>
                    <a:pt x="698585" y="1710657"/>
                    <a:pt x="693765" y="1713681"/>
                  </a:cubicBezTo>
                  <a:cubicBezTo>
                    <a:pt x="690289" y="1715862"/>
                    <a:pt x="686922" y="1718246"/>
                    <a:pt x="683101" y="1719924"/>
                  </a:cubicBezTo>
                  <a:cubicBezTo>
                    <a:pt x="674353" y="1723765"/>
                    <a:pt x="659296" y="1724969"/>
                    <a:pt x="651110" y="1726167"/>
                  </a:cubicBezTo>
                  <a:cubicBezTo>
                    <a:pt x="606086" y="1725126"/>
                    <a:pt x="560968" y="1725798"/>
                    <a:pt x="516037" y="1723045"/>
                  </a:cubicBezTo>
                  <a:cubicBezTo>
                    <a:pt x="509672" y="1722655"/>
                    <a:pt x="504317" y="1718574"/>
                    <a:pt x="498264" y="1716802"/>
                  </a:cubicBezTo>
                  <a:cubicBezTo>
                    <a:pt x="493629" y="1715446"/>
                    <a:pt x="488744" y="1714860"/>
                    <a:pt x="484046" y="1713681"/>
                  </a:cubicBezTo>
                  <a:cubicBezTo>
                    <a:pt x="480443" y="1712777"/>
                    <a:pt x="476937" y="1711600"/>
                    <a:pt x="473382" y="1710560"/>
                  </a:cubicBezTo>
                  <a:cubicBezTo>
                    <a:pt x="461534" y="1711600"/>
                    <a:pt x="449440" y="1711330"/>
                    <a:pt x="437837" y="1713681"/>
                  </a:cubicBezTo>
                  <a:cubicBezTo>
                    <a:pt x="433674" y="1714525"/>
                    <a:pt x="431077" y="1718400"/>
                    <a:pt x="427173" y="1719924"/>
                  </a:cubicBezTo>
                  <a:cubicBezTo>
                    <a:pt x="420325" y="1722597"/>
                    <a:pt x="412804" y="1723723"/>
                    <a:pt x="405846" y="1726167"/>
                  </a:cubicBezTo>
                  <a:cubicBezTo>
                    <a:pt x="361940" y="1741589"/>
                    <a:pt x="415278" y="1725488"/>
                    <a:pt x="380964" y="1735531"/>
                  </a:cubicBezTo>
                  <a:cubicBezTo>
                    <a:pt x="373855" y="1734491"/>
                    <a:pt x="365501" y="1736089"/>
                    <a:pt x="359636" y="1732410"/>
                  </a:cubicBezTo>
                  <a:cubicBezTo>
                    <a:pt x="355661" y="1729917"/>
                    <a:pt x="360905" y="1720607"/>
                    <a:pt x="356082" y="1719924"/>
                  </a:cubicBezTo>
                  <a:cubicBezTo>
                    <a:pt x="320971" y="1714951"/>
                    <a:pt x="284991" y="1717843"/>
                    <a:pt x="249445" y="1716802"/>
                  </a:cubicBezTo>
                  <a:cubicBezTo>
                    <a:pt x="242336" y="1715762"/>
                    <a:pt x="235185" y="1714923"/>
                    <a:pt x="228118" y="1713681"/>
                  </a:cubicBezTo>
                  <a:cubicBezTo>
                    <a:pt x="223328" y="1712840"/>
                    <a:pt x="218785" y="1710560"/>
                    <a:pt x="213900" y="1710560"/>
                  </a:cubicBezTo>
                  <a:cubicBezTo>
                    <a:pt x="200812" y="1710560"/>
                    <a:pt x="187833" y="1712640"/>
                    <a:pt x="174799" y="1713681"/>
                  </a:cubicBezTo>
                  <a:cubicBezTo>
                    <a:pt x="170060" y="1715762"/>
                    <a:pt x="165777" y="1720837"/>
                    <a:pt x="160581" y="1719924"/>
                  </a:cubicBezTo>
                  <a:cubicBezTo>
                    <a:pt x="156907" y="1719279"/>
                    <a:pt x="157936" y="1713751"/>
                    <a:pt x="157027" y="1710560"/>
                  </a:cubicBezTo>
                  <a:cubicBezTo>
                    <a:pt x="155562" y="1705412"/>
                    <a:pt x="159169" y="1696718"/>
                    <a:pt x="153472" y="1694953"/>
                  </a:cubicBezTo>
                  <a:cubicBezTo>
                    <a:pt x="135560" y="1689401"/>
                    <a:pt x="115557" y="1692872"/>
                    <a:pt x="96599" y="1691831"/>
                  </a:cubicBezTo>
                  <a:cubicBezTo>
                    <a:pt x="80637" y="1677813"/>
                    <a:pt x="90705" y="1683863"/>
                    <a:pt x="64608" y="1676224"/>
                  </a:cubicBezTo>
                  <a:lnTo>
                    <a:pt x="53944" y="1673102"/>
                  </a:lnTo>
                  <a:cubicBezTo>
                    <a:pt x="52760" y="1669981"/>
                    <a:pt x="50390" y="1667028"/>
                    <a:pt x="50390" y="1663738"/>
                  </a:cubicBezTo>
                  <a:cubicBezTo>
                    <a:pt x="50390" y="1629464"/>
                    <a:pt x="51057" y="1630179"/>
                    <a:pt x="57499" y="1607552"/>
                  </a:cubicBezTo>
                  <a:cubicBezTo>
                    <a:pt x="49743" y="1587119"/>
                    <a:pt x="60515" y="1607174"/>
                    <a:pt x="43281" y="1595066"/>
                  </a:cubicBezTo>
                  <a:cubicBezTo>
                    <a:pt x="39945" y="1592722"/>
                    <a:pt x="38542" y="1588823"/>
                    <a:pt x="36172" y="1585701"/>
                  </a:cubicBezTo>
                  <a:cubicBezTo>
                    <a:pt x="37357" y="1577377"/>
                    <a:pt x="39726" y="1569118"/>
                    <a:pt x="39726" y="1560730"/>
                  </a:cubicBezTo>
                  <a:cubicBezTo>
                    <a:pt x="39726" y="1548200"/>
                    <a:pt x="37942" y="1535704"/>
                    <a:pt x="36172" y="1523272"/>
                  </a:cubicBezTo>
                  <a:cubicBezTo>
                    <a:pt x="35280" y="1517004"/>
                    <a:pt x="31423" y="1507639"/>
                    <a:pt x="29063" y="1501422"/>
                  </a:cubicBezTo>
                  <a:cubicBezTo>
                    <a:pt x="30247" y="1474369"/>
                    <a:pt x="29550" y="1447203"/>
                    <a:pt x="32617" y="1420264"/>
                  </a:cubicBezTo>
                  <a:cubicBezTo>
                    <a:pt x="33144" y="1415634"/>
                    <a:pt x="38805" y="1412360"/>
                    <a:pt x="39726" y="1407778"/>
                  </a:cubicBezTo>
                  <a:cubicBezTo>
                    <a:pt x="42411" y="1394418"/>
                    <a:pt x="41476" y="1380673"/>
                    <a:pt x="43281" y="1367199"/>
                  </a:cubicBezTo>
                  <a:cubicBezTo>
                    <a:pt x="45558" y="1350207"/>
                    <a:pt x="46149" y="1359040"/>
                    <a:pt x="53944" y="1345349"/>
                  </a:cubicBezTo>
                  <a:cubicBezTo>
                    <a:pt x="60865" y="1333194"/>
                    <a:pt x="54217" y="1337508"/>
                    <a:pt x="61054" y="1323499"/>
                  </a:cubicBezTo>
                  <a:cubicBezTo>
                    <a:pt x="62737" y="1320050"/>
                    <a:pt x="65793" y="1317256"/>
                    <a:pt x="68163" y="1314135"/>
                  </a:cubicBezTo>
                  <a:cubicBezTo>
                    <a:pt x="67649" y="1311880"/>
                    <a:pt x="64178" y="1293278"/>
                    <a:pt x="61054" y="1289163"/>
                  </a:cubicBezTo>
                  <a:cubicBezTo>
                    <a:pt x="58265" y="1285490"/>
                    <a:pt x="53944" y="1282920"/>
                    <a:pt x="50390" y="1279798"/>
                  </a:cubicBezTo>
                  <a:cubicBezTo>
                    <a:pt x="48021" y="1247543"/>
                    <a:pt x="44032" y="1215348"/>
                    <a:pt x="43281" y="1183033"/>
                  </a:cubicBezTo>
                  <a:cubicBezTo>
                    <a:pt x="42845" y="1164280"/>
                    <a:pt x="47725" y="1145588"/>
                    <a:pt x="46835" y="1126847"/>
                  </a:cubicBezTo>
                  <a:cubicBezTo>
                    <a:pt x="46623" y="1122374"/>
                    <a:pt x="34919" y="1097563"/>
                    <a:pt x="32617" y="1092511"/>
                  </a:cubicBezTo>
                  <a:cubicBezTo>
                    <a:pt x="27619" y="1061784"/>
                    <a:pt x="25508" y="1053295"/>
                    <a:pt x="25508" y="1014475"/>
                  </a:cubicBezTo>
                  <a:cubicBezTo>
                    <a:pt x="25508" y="1009169"/>
                    <a:pt x="26942" y="1003834"/>
                    <a:pt x="29063" y="998867"/>
                  </a:cubicBezTo>
                  <a:cubicBezTo>
                    <a:pt x="30563" y="995354"/>
                    <a:pt x="33802" y="992624"/>
                    <a:pt x="36172" y="989503"/>
                  </a:cubicBezTo>
                  <a:cubicBezTo>
                    <a:pt x="33384" y="984607"/>
                    <a:pt x="26978" y="972064"/>
                    <a:pt x="21954" y="967652"/>
                  </a:cubicBezTo>
                  <a:cubicBezTo>
                    <a:pt x="18933" y="965000"/>
                    <a:pt x="14845" y="963490"/>
                    <a:pt x="11290" y="961409"/>
                  </a:cubicBezTo>
                  <a:cubicBezTo>
                    <a:pt x="-5064" y="939869"/>
                    <a:pt x="-2403" y="947794"/>
                    <a:pt x="11290" y="902102"/>
                  </a:cubicBezTo>
                  <a:cubicBezTo>
                    <a:pt x="12569" y="897833"/>
                    <a:pt x="18399" y="895859"/>
                    <a:pt x="21954" y="892737"/>
                  </a:cubicBezTo>
                  <a:cubicBezTo>
                    <a:pt x="33711" y="861761"/>
                    <a:pt x="13985" y="909079"/>
                    <a:pt x="36172" y="874009"/>
                  </a:cubicBezTo>
                  <a:cubicBezTo>
                    <a:pt x="39811" y="868256"/>
                    <a:pt x="43281" y="855280"/>
                    <a:pt x="43281" y="855280"/>
                  </a:cubicBezTo>
                  <a:cubicBezTo>
                    <a:pt x="42096" y="842794"/>
                    <a:pt x="41146" y="830289"/>
                    <a:pt x="39726" y="817822"/>
                  </a:cubicBezTo>
                  <a:cubicBezTo>
                    <a:pt x="38008" y="802735"/>
                    <a:pt x="35683" y="788929"/>
                    <a:pt x="32617" y="774122"/>
                  </a:cubicBezTo>
                  <a:cubicBezTo>
                    <a:pt x="31536" y="768902"/>
                    <a:pt x="30247" y="763717"/>
                    <a:pt x="29063" y="758515"/>
                  </a:cubicBezTo>
                  <a:cubicBezTo>
                    <a:pt x="27878" y="740826"/>
                    <a:pt x="28501" y="722973"/>
                    <a:pt x="25508" y="705450"/>
                  </a:cubicBezTo>
                  <a:cubicBezTo>
                    <a:pt x="24874" y="701740"/>
                    <a:pt x="18785" y="699822"/>
                    <a:pt x="18399" y="696086"/>
                  </a:cubicBezTo>
                  <a:cubicBezTo>
                    <a:pt x="16964" y="682222"/>
                    <a:pt x="21073" y="673435"/>
                    <a:pt x="25508" y="661749"/>
                  </a:cubicBezTo>
                  <a:cubicBezTo>
                    <a:pt x="26693" y="653425"/>
                    <a:pt x="26549" y="644871"/>
                    <a:pt x="29063" y="636778"/>
                  </a:cubicBezTo>
                  <a:cubicBezTo>
                    <a:pt x="30187" y="633158"/>
                    <a:pt x="36172" y="631165"/>
                    <a:pt x="36172" y="627414"/>
                  </a:cubicBezTo>
                  <a:cubicBezTo>
                    <a:pt x="36172" y="619839"/>
                    <a:pt x="31155" y="612912"/>
                    <a:pt x="29063" y="605563"/>
                  </a:cubicBezTo>
                  <a:cubicBezTo>
                    <a:pt x="22914" y="583964"/>
                    <a:pt x="30101" y="596006"/>
                    <a:pt x="18399" y="580591"/>
                  </a:cubicBezTo>
                  <a:cubicBezTo>
                    <a:pt x="17214" y="576430"/>
                    <a:pt x="16769" y="572049"/>
                    <a:pt x="14845" y="568106"/>
                  </a:cubicBezTo>
                  <a:cubicBezTo>
                    <a:pt x="13162" y="564657"/>
                    <a:pt x="9646" y="562097"/>
                    <a:pt x="7736" y="558742"/>
                  </a:cubicBezTo>
                  <a:cubicBezTo>
                    <a:pt x="6060" y="555799"/>
                    <a:pt x="5366" y="552499"/>
                    <a:pt x="4181" y="549377"/>
                  </a:cubicBezTo>
                  <a:cubicBezTo>
                    <a:pt x="5366" y="538972"/>
                    <a:pt x="5925" y="528498"/>
                    <a:pt x="7736" y="518162"/>
                  </a:cubicBezTo>
                  <a:cubicBezTo>
                    <a:pt x="8305" y="514910"/>
                    <a:pt x="10304" y="511972"/>
                    <a:pt x="11290" y="508798"/>
                  </a:cubicBezTo>
                  <a:cubicBezTo>
                    <a:pt x="13860" y="500520"/>
                    <a:pt x="16029" y="492150"/>
                    <a:pt x="18399" y="483827"/>
                  </a:cubicBezTo>
                  <a:cubicBezTo>
                    <a:pt x="20769" y="438045"/>
                    <a:pt x="21083" y="392146"/>
                    <a:pt x="25508" y="346482"/>
                  </a:cubicBezTo>
                  <a:cubicBezTo>
                    <a:pt x="25870" y="342744"/>
                    <a:pt x="30497" y="340375"/>
                    <a:pt x="32617" y="337118"/>
                  </a:cubicBezTo>
                  <a:cubicBezTo>
                    <a:pt x="35246" y="333078"/>
                    <a:pt x="37357" y="328794"/>
                    <a:pt x="39726" y="324632"/>
                  </a:cubicBezTo>
                  <a:cubicBezTo>
                    <a:pt x="38542" y="315268"/>
                    <a:pt x="39565" y="305478"/>
                    <a:pt x="36172" y="296539"/>
                  </a:cubicBezTo>
                  <a:cubicBezTo>
                    <a:pt x="33470" y="289421"/>
                    <a:pt x="21954" y="277810"/>
                    <a:pt x="21954" y="277810"/>
                  </a:cubicBezTo>
                  <a:cubicBezTo>
                    <a:pt x="23138" y="266365"/>
                    <a:pt x="23779" y="254866"/>
                    <a:pt x="25508" y="243474"/>
                  </a:cubicBezTo>
                  <a:cubicBezTo>
                    <a:pt x="26896" y="234331"/>
                    <a:pt x="29877" y="230046"/>
                    <a:pt x="32617" y="221624"/>
                  </a:cubicBezTo>
                  <a:cubicBezTo>
                    <a:pt x="33959" y="217499"/>
                    <a:pt x="34987" y="213300"/>
                    <a:pt x="36172" y="209138"/>
                  </a:cubicBezTo>
                  <a:cubicBezTo>
                    <a:pt x="34315" y="152062"/>
                    <a:pt x="42462" y="128583"/>
                    <a:pt x="29063" y="87401"/>
                  </a:cubicBezTo>
                  <a:cubicBezTo>
                    <a:pt x="28034" y="84237"/>
                    <a:pt x="26693" y="81158"/>
                    <a:pt x="25508" y="78037"/>
                  </a:cubicBezTo>
                  <a:cubicBezTo>
                    <a:pt x="27878" y="71794"/>
                    <a:pt x="28461" y="64784"/>
                    <a:pt x="32617" y="59308"/>
                  </a:cubicBezTo>
                  <a:cubicBezTo>
                    <a:pt x="38607" y="51417"/>
                    <a:pt x="41179" y="49809"/>
                    <a:pt x="43281" y="40579"/>
                  </a:cubicBezTo>
                  <a:cubicBezTo>
                    <a:pt x="43746" y="38539"/>
                    <a:pt x="20769" y="17688"/>
                    <a:pt x="50390" y="12486"/>
                  </a:cubicBezTo>
                  <a:cubicBezTo>
                    <a:pt x="80011" y="7284"/>
                    <a:pt x="164205" y="12037"/>
                    <a:pt x="221009" y="9365"/>
                  </a:cubicBezTo>
                  <a:cubicBezTo>
                    <a:pt x="259613" y="7549"/>
                    <a:pt x="259436" y="5205"/>
                    <a:pt x="251569" y="3529"/>
                  </a:cubicBezTo>
                  <a:lnTo>
                    <a:pt x="244697" y="2485"/>
                  </a:lnTo>
                  <a:lnTo>
                    <a:pt x="252791" y="3217"/>
                  </a:lnTo>
                  <a:cubicBezTo>
                    <a:pt x="261759" y="3960"/>
                    <a:pt x="274478" y="4954"/>
                    <a:pt x="292100" y="6243"/>
                  </a:cubicBezTo>
                  <a:cubicBezTo>
                    <a:pt x="298024" y="7284"/>
                    <a:pt x="304044" y="7969"/>
                    <a:pt x="309873" y="9365"/>
                  </a:cubicBezTo>
                  <a:cubicBezTo>
                    <a:pt x="317102" y="11096"/>
                    <a:pt x="331200" y="15608"/>
                    <a:pt x="331200" y="15608"/>
                  </a:cubicBezTo>
                  <a:cubicBezTo>
                    <a:pt x="358452" y="14567"/>
                    <a:pt x="385678" y="12486"/>
                    <a:pt x="412955" y="12486"/>
                  </a:cubicBezTo>
                  <a:cubicBezTo>
                    <a:pt x="437868" y="12486"/>
                    <a:pt x="454127" y="15391"/>
                    <a:pt x="476937" y="18729"/>
                  </a:cubicBezTo>
                  <a:lnTo>
                    <a:pt x="555137" y="15608"/>
                  </a:lnTo>
                  <a:cubicBezTo>
                    <a:pt x="572947" y="14631"/>
                    <a:pt x="594012" y="12526"/>
                    <a:pt x="612010" y="9365"/>
                  </a:cubicBezTo>
                  <a:cubicBezTo>
                    <a:pt x="623164" y="7406"/>
                    <a:pt x="626732" y="6096"/>
                    <a:pt x="636892" y="3122"/>
                  </a:cubicBezTo>
                  <a:lnTo>
                    <a:pt x="715092" y="6243"/>
                  </a:lnTo>
                  <a:lnTo>
                    <a:pt x="967466" y="12486"/>
                  </a:lnTo>
                  <a:cubicBezTo>
                    <a:pt x="1003011" y="14567"/>
                    <a:pt x="1038624" y="15897"/>
                    <a:pt x="1074103" y="18729"/>
                  </a:cubicBezTo>
                  <a:cubicBezTo>
                    <a:pt x="1077834" y="19027"/>
                    <a:pt x="1081212" y="22891"/>
                    <a:pt x="1084766" y="21851"/>
                  </a:cubicBezTo>
                  <a:cubicBezTo>
                    <a:pt x="1089535" y="20455"/>
                    <a:pt x="1090511" y="13396"/>
                    <a:pt x="1095430" y="12486"/>
                  </a:cubicBezTo>
                  <a:cubicBezTo>
                    <a:pt x="1114017" y="9050"/>
                    <a:pt x="1133345" y="10405"/>
                    <a:pt x="1152303" y="9365"/>
                  </a:cubicBezTo>
                  <a:cubicBezTo>
                    <a:pt x="1170075" y="10405"/>
                    <a:pt x="1187918" y="10759"/>
                    <a:pt x="1205621" y="12486"/>
                  </a:cubicBezTo>
                  <a:cubicBezTo>
                    <a:pt x="1209345" y="12849"/>
                    <a:pt x="1212589" y="16148"/>
                    <a:pt x="1216285" y="15608"/>
                  </a:cubicBezTo>
                  <a:cubicBezTo>
                    <a:pt x="1220499" y="14991"/>
                    <a:pt x="1222895" y="10551"/>
                    <a:pt x="1226948" y="9365"/>
                  </a:cubicBezTo>
                  <a:cubicBezTo>
                    <a:pt x="1237311" y="6332"/>
                    <a:pt x="1248342" y="5449"/>
                    <a:pt x="1258939" y="3122"/>
                  </a:cubicBezTo>
                  <a:cubicBezTo>
                    <a:pt x="1262574" y="2324"/>
                    <a:pt x="1266049" y="1041"/>
                    <a:pt x="1269603" y="0"/>
                  </a:cubicBezTo>
                  <a:close/>
                </a:path>
              </a:pathLst>
            </a:cu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A044905B-35A4-4B82-9167-988A24C03BFB}"/>
              </a:ext>
            </a:extLst>
          </p:cNvPr>
          <p:cNvGrpSpPr/>
          <p:nvPr/>
        </p:nvGrpSpPr>
        <p:grpSpPr>
          <a:xfrm>
            <a:off x="2771437" y="3261916"/>
            <a:ext cx="3036071" cy="3042168"/>
            <a:chOff x="8146664" y="1956381"/>
            <a:chExt cx="3036071" cy="3042168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xmlns="" id="{FAD6E81E-902E-4A01-9D33-49ECF5B04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6664" y="1956381"/>
              <a:ext cx="3036071" cy="3042168"/>
            </a:xfrm>
            <a:prstGeom prst="rect">
              <a:avLst/>
            </a:prstGeom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8CF976B9-C8ED-43A9-B3B3-0888F596F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5314" t="25282" r="25314" b="25282"/>
            <a:stretch>
              <a:fillRect/>
            </a:stretch>
          </p:blipFill>
          <p:spPr>
            <a:xfrm>
              <a:off x="8469715" y="2282482"/>
              <a:ext cx="2389968" cy="2389967"/>
            </a:xfrm>
            <a:custGeom>
              <a:avLst/>
              <a:gdLst>
                <a:gd name="connsiteX0" fmla="*/ 323334 w 2389968"/>
                <a:gd name="connsiteY0" fmla="*/ 1956 h 2389967"/>
                <a:gd name="connsiteX1" fmla="*/ 333655 w 2389968"/>
                <a:gd name="connsiteY1" fmla="*/ 2919 h 2389967"/>
                <a:gd name="connsiteX2" fmla="*/ 337655 w 2389968"/>
                <a:gd name="connsiteY2" fmla="*/ 3526 h 2389967"/>
                <a:gd name="connsiteX3" fmla="*/ 333268 w 2389968"/>
                <a:gd name="connsiteY3" fmla="*/ 3147 h 2389967"/>
                <a:gd name="connsiteX4" fmla="*/ 323334 w 2389968"/>
                <a:gd name="connsiteY4" fmla="*/ 1956 h 2389967"/>
                <a:gd name="connsiteX5" fmla="*/ 1748345 w 2389968"/>
                <a:gd name="connsiteY5" fmla="*/ 0 h 2389967"/>
                <a:gd name="connsiteX6" fmla="*/ 1880508 w 2389968"/>
                <a:gd name="connsiteY6" fmla="*/ 8597 h 2389967"/>
                <a:gd name="connsiteX7" fmla="*/ 1900088 w 2389968"/>
                <a:gd name="connsiteY7" fmla="*/ 12896 h 2389967"/>
                <a:gd name="connsiteX8" fmla="*/ 1978406 w 2389968"/>
                <a:gd name="connsiteY8" fmla="*/ 17194 h 2389967"/>
                <a:gd name="connsiteX9" fmla="*/ 2174203 w 2389968"/>
                <a:gd name="connsiteY9" fmla="*/ 12896 h 2389967"/>
                <a:gd name="connsiteX10" fmla="*/ 2223152 w 2389968"/>
                <a:gd name="connsiteY10" fmla="*/ 17194 h 2389967"/>
                <a:gd name="connsiteX11" fmla="*/ 2350419 w 2389968"/>
                <a:gd name="connsiteY11" fmla="*/ 21493 h 2389967"/>
                <a:gd name="connsiteX12" fmla="*/ 2365104 w 2389968"/>
                <a:gd name="connsiteY12" fmla="*/ 34388 h 2389967"/>
                <a:gd name="connsiteX13" fmla="*/ 2379789 w 2389968"/>
                <a:gd name="connsiteY13" fmla="*/ 77373 h 2389967"/>
                <a:gd name="connsiteX14" fmla="*/ 2384683 w 2389968"/>
                <a:gd name="connsiteY14" fmla="*/ 124657 h 2389967"/>
                <a:gd name="connsiteX15" fmla="*/ 2389579 w 2389968"/>
                <a:gd name="connsiteY15" fmla="*/ 150448 h 2389967"/>
                <a:gd name="connsiteX16" fmla="*/ 2384683 w 2389968"/>
                <a:gd name="connsiteY16" fmla="*/ 240716 h 2389967"/>
                <a:gd name="connsiteX17" fmla="*/ 2374893 w 2389968"/>
                <a:gd name="connsiteY17" fmla="*/ 257910 h 2389967"/>
                <a:gd name="connsiteX18" fmla="*/ 2379789 w 2389968"/>
                <a:gd name="connsiteY18" fmla="*/ 343880 h 2389967"/>
                <a:gd name="connsiteX19" fmla="*/ 2384683 w 2389968"/>
                <a:gd name="connsiteY19" fmla="*/ 356776 h 2389967"/>
                <a:gd name="connsiteX20" fmla="*/ 2374893 w 2389968"/>
                <a:gd name="connsiteY20" fmla="*/ 408358 h 2389967"/>
                <a:gd name="connsiteX21" fmla="*/ 2365104 w 2389968"/>
                <a:gd name="connsiteY21" fmla="*/ 421253 h 2389967"/>
                <a:gd name="connsiteX22" fmla="*/ 2360209 w 2389968"/>
                <a:gd name="connsiteY22" fmla="*/ 434149 h 2389967"/>
                <a:gd name="connsiteX23" fmla="*/ 2350419 w 2389968"/>
                <a:gd name="connsiteY23" fmla="*/ 447044 h 2389967"/>
                <a:gd name="connsiteX24" fmla="*/ 2365104 w 2389968"/>
                <a:gd name="connsiteY24" fmla="*/ 477134 h 2389967"/>
                <a:gd name="connsiteX25" fmla="*/ 2369999 w 2389968"/>
                <a:gd name="connsiteY25" fmla="*/ 490029 h 2389967"/>
                <a:gd name="connsiteX26" fmla="*/ 2365104 w 2389968"/>
                <a:gd name="connsiteY26" fmla="*/ 515820 h 2389967"/>
                <a:gd name="connsiteX27" fmla="*/ 2335734 w 2389968"/>
                <a:gd name="connsiteY27" fmla="*/ 533014 h 2389967"/>
                <a:gd name="connsiteX28" fmla="*/ 2345524 w 2389968"/>
                <a:gd name="connsiteY28" fmla="*/ 571701 h 2389967"/>
                <a:gd name="connsiteX29" fmla="*/ 2355314 w 2389968"/>
                <a:gd name="connsiteY29" fmla="*/ 588895 h 2389967"/>
                <a:gd name="connsiteX30" fmla="*/ 2365104 w 2389968"/>
                <a:gd name="connsiteY30" fmla="*/ 610387 h 2389967"/>
                <a:gd name="connsiteX31" fmla="*/ 2369999 w 2389968"/>
                <a:gd name="connsiteY31" fmla="*/ 623283 h 2389967"/>
                <a:gd name="connsiteX32" fmla="*/ 2379789 w 2389968"/>
                <a:gd name="connsiteY32" fmla="*/ 636178 h 2389967"/>
                <a:gd name="connsiteX33" fmla="*/ 2384683 w 2389968"/>
                <a:gd name="connsiteY33" fmla="*/ 653372 h 2389967"/>
                <a:gd name="connsiteX34" fmla="*/ 2355314 w 2389968"/>
                <a:gd name="connsiteY34" fmla="*/ 700656 h 2389967"/>
                <a:gd name="connsiteX35" fmla="*/ 2345524 w 2389968"/>
                <a:gd name="connsiteY35" fmla="*/ 765133 h 2389967"/>
                <a:gd name="connsiteX36" fmla="*/ 2330840 w 2389968"/>
                <a:gd name="connsiteY36" fmla="*/ 790924 h 2389967"/>
                <a:gd name="connsiteX37" fmla="*/ 2316154 w 2389968"/>
                <a:gd name="connsiteY37" fmla="*/ 795223 h 2389967"/>
                <a:gd name="connsiteX38" fmla="*/ 2281891 w 2389968"/>
                <a:gd name="connsiteY38" fmla="*/ 799521 h 2389967"/>
                <a:gd name="connsiteX39" fmla="*/ 2267205 w 2389968"/>
                <a:gd name="connsiteY39" fmla="*/ 812417 h 2389967"/>
                <a:gd name="connsiteX40" fmla="*/ 2311260 w 2389968"/>
                <a:gd name="connsiteY40" fmla="*/ 855402 h 2389967"/>
                <a:gd name="connsiteX41" fmla="*/ 2301470 w 2389968"/>
                <a:gd name="connsiteY41" fmla="*/ 868298 h 2389967"/>
                <a:gd name="connsiteX42" fmla="*/ 2330840 w 2389968"/>
                <a:gd name="connsiteY42" fmla="*/ 924178 h 2389967"/>
                <a:gd name="connsiteX43" fmla="*/ 2365104 w 2389968"/>
                <a:gd name="connsiteY43" fmla="*/ 962865 h 2389967"/>
                <a:gd name="connsiteX44" fmla="*/ 2374893 w 2389968"/>
                <a:gd name="connsiteY44" fmla="*/ 1014447 h 2389967"/>
                <a:gd name="connsiteX45" fmla="*/ 2374893 w 2389968"/>
                <a:gd name="connsiteY45" fmla="*/ 1160596 h 2389967"/>
                <a:gd name="connsiteX46" fmla="*/ 2355314 w 2389968"/>
                <a:gd name="connsiteY46" fmla="*/ 1225074 h 2389967"/>
                <a:gd name="connsiteX47" fmla="*/ 2360209 w 2389968"/>
                <a:gd name="connsiteY47" fmla="*/ 1250865 h 2389967"/>
                <a:gd name="connsiteX48" fmla="*/ 2365104 w 2389968"/>
                <a:gd name="connsiteY48" fmla="*/ 1263760 h 2389967"/>
                <a:gd name="connsiteX49" fmla="*/ 2369999 w 2389968"/>
                <a:gd name="connsiteY49" fmla="*/ 1280954 h 2389967"/>
                <a:gd name="connsiteX50" fmla="*/ 2365104 w 2389968"/>
                <a:gd name="connsiteY50" fmla="*/ 1328238 h 2389967"/>
                <a:gd name="connsiteX51" fmla="*/ 2340629 w 2389968"/>
                <a:gd name="connsiteY51" fmla="*/ 1332536 h 2389967"/>
                <a:gd name="connsiteX52" fmla="*/ 2321050 w 2389968"/>
                <a:gd name="connsiteY52" fmla="*/ 1341133 h 2389967"/>
                <a:gd name="connsiteX53" fmla="*/ 2306365 w 2389968"/>
                <a:gd name="connsiteY53" fmla="*/ 1345432 h 2389967"/>
                <a:gd name="connsiteX54" fmla="*/ 2296575 w 2389968"/>
                <a:gd name="connsiteY54" fmla="*/ 1366924 h 2389967"/>
                <a:gd name="connsiteX55" fmla="*/ 2306365 w 2389968"/>
                <a:gd name="connsiteY55" fmla="*/ 1384118 h 2389967"/>
                <a:gd name="connsiteX56" fmla="*/ 2311415 w 2389968"/>
                <a:gd name="connsiteY56" fmla="*/ 1394846 h 2389967"/>
                <a:gd name="connsiteX57" fmla="*/ 2312133 w 2389968"/>
                <a:gd name="connsiteY57" fmla="*/ 1396720 h 2389967"/>
                <a:gd name="connsiteX58" fmla="*/ 2310122 w 2389968"/>
                <a:gd name="connsiteY58" fmla="*/ 1393996 h 2389967"/>
                <a:gd name="connsiteX59" fmla="*/ 2312994 w 2389968"/>
                <a:gd name="connsiteY59" fmla="*/ 1398964 h 2389967"/>
                <a:gd name="connsiteX60" fmla="*/ 2312133 w 2389968"/>
                <a:gd name="connsiteY60" fmla="*/ 1396720 h 2389967"/>
                <a:gd name="connsiteX61" fmla="*/ 2313492 w 2389968"/>
                <a:gd name="connsiteY61" fmla="*/ 1398559 h 2389967"/>
                <a:gd name="connsiteX62" fmla="*/ 2321050 w 2389968"/>
                <a:gd name="connsiteY62" fmla="*/ 1409909 h 2389967"/>
                <a:gd name="connsiteX63" fmla="*/ 2330840 w 2389968"/>
                <a:gd name="connsiteY63" fmla="*/ 1427103 h 2389967"/>
                <a:gd name="connsiteX64" fmla="*/ 2335734 w 2389968"/>
                <a:gd name="connsiteY64" fmla="*/ 1439999 h 2389967"/>
                <a:gd name="connsiteX65" fmla="*/ 2345524 w 2389968"/>
                <a:gd name="connsiteY65" fmla="*/ 1452894 h 2389967"/>
                <a:gd name="connsiteX66" fmla="*/ 2350419 w 2389968"/>
                <a:gd name="connsiteY66" fmla="*/ 1465790 h 2389967"/>
                <a:gd name="connsiteX67" fmla="*/ 2365104 w 2389968"/>
                <a:gd name="connsiteY67" fmla="*/ 1478685 h 2389967"/>
                <a:gd name="connsiteX68" fmla="*/ 2369999 w 2389968"/>
                <a:gd name="connsiteY68" fmla="*/ 1551760 h 2389967"/>
                <a:gd name="connsiteX69" fmla="*/ 2379789 w 2389968"/>
                <a:gd name="connsiteY69" fmla="*/ 1577551 h 2389967"/>
                <a:gd name="connsiteX70" fmla="*/ 2374893 w 2389968"/>
                <a:gd name="connsiteY70" fmla="*/ 1642028 h 2389967"/>
                <a:gd name="connsiteX71" fmla="*/ 2365104 w 2389968"/>
                <a:gd name="connsiteY71" fmla="*/ 1667819 h 2389967"/>
                <a:gd name="connsiteX72" fmla="*/ 2369999 w 2389968"/>
                <a:gd name="connsiteY72" fmla="*/ 1710804 h 2389967"/>
                <a:gd name="connsiteX73" fmla="*/ 2379789 w 2389968"/>
                <a:gd name="connsiteY73" fmla="*/ 1736595 h 2389967"/>
                <a:gd name="connsiteX74" fmla="*/ 2374893 w 2389968"/>
                <a:gd name="connsiteY74" fmla="*/ 1822565 h 2389967"/>
                <a:gd name="connsiteX75" fmla="*/ 2365104 w 2389968"/>
                <a:gd name="connsiteY75" fmla="*/ 1835461 h 2389967"/>
                <a:gd name="connsiteX76" fmla="*/ 2389579 w 2389968"/>
                <a:gd name="connsiteY76" fmla="*/ 1947222 h 2389967"/>
                <a:gd name="connsiteX77" fmla="*/ 2379789 w 2389968"/>
                <a:gd name="connsiteY77" fmla="*/ 2097669 h 2389967"/>
                <a:gd name="connsiteX78" fmla="*/ 2374893 w 2389968"/>
                <a:gd name="connsiteY78" fmla="*/ 2110565 h 2389967"/>
                <a:gd name="connsiteX79" fmla="*/ 2360209 w 2389968"/>
                <a:gd name="connsiteY79" fmla="*/ 2140654 h 2389967"/>
                <a:gd name="connsiteX80" fmla="*/ 2365104 w 2389968"/>
                <a:gd name="connsiteY80" fmla="*/ 2192236 h 2389967"/>
                <a:gd name="connsiteX81" fmla="*/ 2374893 w 2389968"/>
                <a:gd name="connsiteY81" fmla="*/ 2278206 h 2389967"/>
                <a:gd name="connsiteX82" fmla="*/ 2306365 w 2389968"/>
                <a:gd name="connsiteY82" fmla="*/ 2325490 h 2389967"/>
                <a:gd name="connsiteX83" fmla="*/ 2296575 w 2389968"/>
                <a:gd name="connsiteY83" fmla="*/ 2312594 h 2389967"/>
                <a:gd name="connsiteX84" fmla="*/ 2286785 w 2389968"/>
                <a:gd name="connsiteY84" fmla="*/ 2325490 h 2389967"/>
                <a:gd name="connsiteX85" fmla="*/ 2223152 w 2389968"/>
                <a:gd name="connsiteY85" fmla="*/ 2346982 h 2389967"/>
                <a:gd name="connsiteX86" fmla="*/ 2193782 w 2389968"/>
                <a:gd name="connsiteY86" fmla="*/ 2351281 h 2389967"/>
                <a:gd name="connsiteX87" fmla="*/ 2179097 w 2389968"/>
                <a:gd name="connsiteY87" fmla="*/ 2355579 h 2389967"/>
                <a:gd name="connsiteX88" fmla="*/ 2135043 w 2389968"/>
                <a:gd name="connsiteY88" fmla="*/ 2364176 h 2389967"/>
                <a:gd name="connsiteX89" fmla="*/ 2076304 w 2389968"/>
                <a:gd name="connsiteY89" fmla="*/ 2359878 h 2389967"/>
                <a:gd name="connsiteX90" fmla="*/ 1993090 w 2389968"/>
                <a:gd name="connsiteY90" fmla="*/ 2368475 h 2389967"/>
                <a:gd name="connsiteX91" fmla="*/ 1973511 w 2389968"/>
                <a:gd name="connsiteY91" fmla="*/ 2372773 h 2389967"/>
                <a:gd name="connsiteX92" fmla="*/ 1821769 w 2389968"/>
                <a:gd name="connsiteY92" fmla="*/ 2377072 h 2389967"/>
                <a:gd name="connsiteX93" fmla="*/ 1635762 w 2389968"/>
                <a:gd name="connsiteY93" fmla="*/ 2368475 h 2389967"/>
                <a:gd name="connsiteX94" fmla="*/ 1621077 w 2389968"/>
                <a:gd name="connsiteY94" fmla="*/ 2364176 h 2389967"/>
                <a:gd name="connsiteX95" fmla="*/ 1596603 w 2389968"/>
                <a:gd name="connsiteY95" fmla="*/ 2368475 h 2389967"/>
                <a:gd name="connsiteX96" fmla="*/ 1581918 w 2389968"/>
                <a:gd name="connsiteY96" fmla="*/ 2377072 h 2389967"/>
                <a:gd name="connsiteX97" fmla="*/ 1542759 w 2389968"/>
                <a:gd name="connsiteY97" fmla="*/ 2381370 h 2389967"/>
                <a:gd name="connsiteX98" fmla="*/ 1484020 w 2389968"/>
                <a:gd name="connsiteY98" fmla="*/ 2377072 h 2389967"/>
                <a:gd name="connsiteX99" fmla="*/ 1454650 w 2389968"/>
                <a:gd name="connsiteY99" fmla="*/ 2368475 h 2389967"/>
                <a:gd name="connsiteX100" fmla="*/ 1395911 w 2389968"/>
                <a:gd name="connsiteY100" fmla="*/ 2372773 h 2389967"/>
                <a:gd name="connsiteX101" fmla="*/ 1381227 w 2389968"/>
                <a:gd name="connsiteY101" fmla="*/ 2377072 h 2389967"/>
                <a:gd name="connsiteX102" fmla="*/ 1346962 w 2389968"/>
                <a:gd name="connsiteY102" fmla="*/ 2381370 h 2389967"/>
                <a:gd name="connsiteX103" fmla="*/ 1160956 w 2389968"/>
                <a:gd name="connsiteY103" fmla="*/ 2377072 h 2389967"/>
                <a:gd name="connsiteX104" fmla="*/ 984739 w 2389968"/>
                <a:gd name="connsiteY104" fmla="*/ 2377072 h 2389967"/>
                <a:gd name="connsiteX105" fmla="*/ 979845 w 2389968"/>
                <a:gd name="connsiteY105" fmla="*/ 2364176 h 2389967"/>
                <a:gd name="connsiteX106" fmla="*/ 974949 w 2389968"/>
                <a:gd name="connsiteY106" fmla="*/ 2346982 h 2389967"/>
                <a:gd name="connsiteX107" fmla="*/ 955369 w 2389968"/>
                <a:gd name="connsiteY107" fmla="*/ 2359878 h 2389967"/>
                <a:gd name="connsiteX108" fmla="*/ 940685 w 2389968"/>
                <a:gd name="connsiteY108" fmla="*/ 2368475 h 2389967"/>
                <a:gd name="connsiteX109" fmla="*/ 896631 w 2389968"/>
                <a:gd name="connsiteY109" fmla="*/ 2377072 h 2389967"/>
                <a:gd name="connsiteX110" fmla="*/ 710624 w 2389968"/>
                <a:gd name="connsiteY110" fmla="*/ 2372773 h 2389967"/>
                <a:gd name="connsiteX111" fmla="*/ 686150 w 2389968"/>
                <a:gd name="connsiteY111" fmla="*/ 2364176 h 2389967"/>
                <a:gd name="connsiteX112" fmla="*/ 666570 w 2389968"/>
                <a:gd name="connsiteY112" fmla="*/ 2359878 h 2389967"/>
                <a:gd name="connsiteX113" fmla="*/ 651885 w 2389968"/>
                <a:gd name="connsiteY113" fmla="*/ 2355579 h 2389967"/>
                <a:gd name="connsiteX114" fmla="*/ 602936 w 2389968"/>
                <a:gd name="connsiteY114" fmla="*/ 2359878 h 2389967"/>
                <a:gd name="connsiteX115" fmla="*/ 588252 w 2389968"/>
                <a:gd name="connsiteY115" fmla="*/ 2368475 h 2389967"/>
                <a:gd name="connsiteX116" fmla="*/ 558882 w 2389968"/>
                <a:gd name="connsiteY116" fmla="*/ 2377072 h 2389967"/>
                <a:gd name="connsiteX117" fmla="*/ 524617 w 2389968"/>
                <a:gd name="connsiteY117" fmla="*/ 2389967 h 2389967"/>
                <a:gd name="connsiteX118" fmla="*/ 495248 w 2389968"/>
                <a:gd name="connsiteY118" fmla="*/ 2385669 h 2389967"/>
                <a:gd name="connsiteX119" fmla="*/ 490354 w 2389968"/>
                <a:gd name="connsiteY119" fmla="*/ 2368475 h 2389967"/>
                <a:gd name="connsiteX120" fmla="*/ 343506 w 2389968"/>
                <a:gd name="connsiteY120" fmla="*/ 2364176 h 2389967"/>
                <a:gd name="connsiteX121" fmla="*/ 314137 w 2389968"/>
                <a:gd name="connsiteY121" fmla="*/ 2359878 h 2389967"/>
                <a:gd name="connsiteX122" fmla="*/ 294557 w 2389968"/>
                <a:gd name="connsiteY122" fmla="*/ 2355579 h 2389967"/>
                <a:gd name="connsiteX123" fmla="*/ 240713 w 2389968"/>
                <a:gd name="connsiteY123" fmla="*/ 2359878 h 2389967"/>
                <a:gd name="connsiteX124" fmla="*/ 221133 w 2389968"/>
                <a:gd name="connsiteY124" fmla="*/ 2368475 h 2389967"/>
                <a:gd name="connsiteX125" fmla="*/ 216239 w 2389968"/>
                <a:gd name="connsiteY125" fmla="*/ 2355579 h 2389967"/>
                <a:gd name="connsiteX126" fmla="*/ 211343 w 2389968"/>
                <a:gd name="connsiteY126" fmla="*/ 2334087 h 2389967"/>
                <a:gd name="connsiteX127" fmla="*/ 133025 w 2389968"/>
                <a:gd name="connsiteY127" fmla="*/ 2329788 h 2389967"/>
                <a:gd name="connsiteX128" fmla="*/ 88971 w 2389968"/>
                <a:gd name="connsiteY128" fmla="*/ 2308296 h 2389967"/>
                <a:gd name="connsiteX129" fmla="*/ 74286 w 2389968"/>
                <a:gd name="connsiteY129" fmla="*/ 2303997 h 2389967"/>
                <a:gd name="connsiteX130" fmla="*/ 69391 w 2389968"/>
                <a:gd name="connsiteY130" fmla="*/ 2291102 h 2389967"/>
                <a:gd name="connsiteX131" fmla="*/ 79181 w 2389968"/>
                <a:gd name="connsiteY131" fmla="*/ 2213729 h 2389967"/>
                <a:gd name="connsiteX132" fmla="*/ 59601 w 2389968"/>
                <a:gd name="connsiteY132" fmla="*/ 2196535 h 2389967"/>
                <a:gd name="connsiteX133" fmla="*/ 49812 w 2389968"/>
                <a:gd name="connsiteY133" fmla="*/ 2183639 h 2389967"/>
                <a:gd name="connsiteX134" fmla="*/ 54706 w 2389968"/>
                <a:gd name="connsiteY134" fmla="*/ 2149251 h 2389967"/>
                <a:gd name="connsiteX135" fmla="*/ 49812 w 2389968"/>
                <a:gd name="connsiteY135" fmla="*/ 2097669 h 2389967"/>
                <a:gd name="connsiteX136" fmla="*/ 40022 w 2389968"/>
                <a:gd name="connsiteY136" fmla="*/ 2067580 h 2389967"/>
                <a:gd name="connsiteX137" fmla="*/ 44916 w 2389968"/>
                <a:gd name="connsiteY137" fmla="*/ 1955819 h 2389967"/>
                <a:gd name="connsiteX138" fmla="*/ 54706 w 2389968"/>
                <a:gd name="connsiteY138" fmla="*/ 1938625 h 2389967"/>
                <a:gd name="connsiteX139" fmla="*/ 59601 w 2389968"/>
                <a:gd name="connsiteY139" fmla="*/ 1882744 h 2389967"/>
                <a:gd name="connsiteX140" fmla="*/ 74286 w 2389968"/>
                <a:gd name="connsiteY140" fmla="*/ 1852655 h 2389967"/>
                <a:gd name="connsiteX141" fmla="*/ 84076 w 2389968"/>
                <a:gd name="connsiteY141" fmla="*/ 1822565 h 2389967"/>
                <a:gd name="connsiteX142" fmla="*/ 93865 w 2389968"/>
                <a:gd name="connsiteY142" fmla="*/ 1809670 h 2389967"/>
                <a:gd name="connsiteX143" fmla="*/ 84076 w 2389968"/>
                <a:gd name="connsiteY143" fmla="*/ 1775282 h 2389967"/>
                <a:gd name="connsiteX144" fmla="*/ 69391 w 2389968"/>
                <a:gd name="connsiteY144" fmla="*/ 1762386 h 2389967"/>
                <a:gd name="connsiteX145" fmla="*/ 59601 w 2389968"/>
                <a:gd name="connsiteY145" fmla="*/ 1629133 h 2389967"/>
                <a:gd name="connsiteX146" fmla="*/ 64496 w 2389968"/>
                <a:gd name="connsiteY146" fmla="*/ 1551760 h 2389967"/>
                <a:gd name="connsiteX147" fmla="*/ 44916 w 2389968"/>
                <a:gd name="connsiteY147" fmla="*/ 1504476 h 2389967"/>
                <a:gd name="connsiteX148" fmla="*/ 35126 w 2389968"/>
                <a:gd name="connsiteY148" fmla="*/ 1397014 h 2389967"/>
                <a:gd name="connsiteX149" fmla="*/ 40022 w 2389968"/>
                <a:gd name="connsiteY149" fmla="*/ 1375521 h 2389967"/>
                <a:gd name="connsiteX150" fmla="*/ 49812 w 2389968"/>
                <a:gd name="connsiteY150" fmla="*/ 1362626 h 2389967"/>
                <a:gd name="connsiteX151" fmla="*/ 30232 w 2389968"/>
                <a:gd name="connsiteY151" fmla="*/ 1332536 h 2389967"/>
                <a:gd name="connsiteX152" fmla="*/ 15547 w 2389968"/>
                <a:gd name="connsiteY152" fmla="*/ 1323939 h 2389967"/>
                <a:gd name="connsiteX153" fmla="*/ 15547 w 2389968"/>
                <a:gd name="connsiteY153" fmla="*/ 1242268 h 2389967"/>
                <a:gd name="connsiteX154" fmla="*/ 30232 w 2389968"/>
                <a:gd name="connsiteY154" fmla="*/ 1229372 h 2389967"/>
                <a:gd name="connsiteX155" fmla="*/ 49812 w 2389968"/>
                <a:gd name="connsiteY155" fmla="*/ 1203581 h 2389967"/>
                <a:gd name="connsiteX156" fmla="*/ 59601 w 2389968"/>
                <a:gd name="connsiteY156" fmla="*/ 1177790 h 2389967"/>
                <a:gd name="connsiteX157" fmla="*/ 54706 w 2389968"/>
                <a:gd name="connsiteY157" fmla="*/ 1126208 h 2389967"/>
                <a:gd name="connsiteX158" fmla="*/ 44916 w 2389968"/>
                <a:gd name="connsiteY158" fmla="*/ 1066029 h 2389967"/>
                <a:gd name="connsiteX159" fmla="*/ 40022 w 2389968"/>
                <a:gd name="connsiteY159" fmla="*/ 1044537 h 2389967"/>
                <a:gd name="connsiteX160" fmla="*/ 35126 w 2389968"/>
                <a:gd name="connsiteY160" fmla="*/ 971462 h 2389967"/>
                <a:gd name="connsiteX161" fmla="*/ 25337 w 2389968"/>
                <a:gd name="connsiteY161" fmla="*/ 958567 h 2389967"/>
                <a:gd name="connsiteX162" fmla="*/ 35126 w 2389968"/>
                <a:gd name="connsiteY162" fmla="*/ 911283 h 2389967"/>
                <a:gd name="connsiteX163" fmla="*/ 40022 w 2389968"/>
                <a:gd name="connsiteY163" fmla="*/ 876895 h 2389967"/>
                <a:gd name="connsiteX164" fmla="*/ 49812 w 2389968"/>
                <a:gd name="connsiteY164" fmla="*/ 863999 h 2389967"/>
                <a:gd name="connsiteX165" fmla="*/ 40022 w 2389968"/>
                <a:gd name="connsiteY165" fmla="*/ 833910 h 2389967"/>
                <a:gd name="connsiteX166" fmla="*/ 25337 w 2389968"/>
                <a:gd name="connsiteY166" fmla="*/ 799521 h 2389967"/>
                <a:gd name="connsiteX167" fmla="*/ 20442 w 2389968"/>
                <a:gd name="connsiteY167" fmla="*/ 782327 h 2389967"/>
                <a:gd name="connsiteX168" fmla="*/ 10652 w 2389968"/>
                <a:gd name="connsiteY168" fmla="*/ 769432 h 2389967"/>
                <a:gd name="connsiteX169" fmla="*/ 5757 w 2389968"/>
                <a:gd name="connsiteY169" fmla="*/ 756536 h 2389967"/>
                <a:gd name="connsiteX170" fmla="*/ 10652 w 2389968"/>
                <a:gd name="connsiteY170" fmla="*/ 713551 h 2389967"/>
                <a:gd name="connsiteX171" fmla="*/ 15547 w 2389968"/>
                <a:gd name="connsiteY171" fmla="*/ 700656 h 2389967"/>
                <a:gd name="connsiteX172" fmla="*/ 25337 w 2389968"/>
                <a:gd name="connsiteY172" fmla="*/ 666268 h 2389967"/>
                <a:gd name="connsiteX173" fmla="*/ 35126 w 2389968"/>
                <a:gd name="connsiteY173" fmla="*/ 477134 h 2389967"/>
                <a:gd name="connsiteX174" fmla="*/ 44916 w 2389968"/>
                <a:gd name="connsiteY174" fmla="*/ 464238 h 2389967"/>
                <a:gd name="connsiteX175" fmla="*/ 54706 w 2389968"/>
                <a:gd name="connsiteY175" fmla="*/ 447044 h 2389967"/>
                <a:gd name="connsiteX176" fmla="*/ 49812 w 2389968"/>
                <a:gd name="connsiteY176" fmla="*/ 408358 h 2389967"/>
                <a:gd name="connsiteX177" fmla="*/ 30232 w 2389968"/>
                <a:gd name="connsiteY177" fmla="*/ 382567 h 2389967"/>
                <a:gd name="connsiteX178" fmla="*/ 35126 w 2389968"/>
                <a:gd name="connsiteY178" fmla="*/ 335283 h 2389967"/>
                <a:gd name="connsiteX179" fmla="*/ 44916 w 2389968"/>
                <a:gd name="connsiteY179" fmla="*/ 305194 h 2389967"/>
                <a:gd name="connsiteX180" fmla="*/ 49812 w 2389968"/>
                <a:gd name="connsiteY180" fmla="*/ 288000 h 2389967"/>
                <a:gd name="connsiteX181" fmla="*/ 40022 w 2389968"/>
                <a:gd name="connsiteY181" fmla="*/ 120358 h 2389967"/>
                <a:gd name="connsiteX182" fmla="*/ 35126 w 2389968"/>
                <a:gd name="connsiteY182" fmla="*/ 107463 h 2389967"/>
                <a:gd name="connsiteX183" fmla="*/ 44916 w 2389968"/>
                <a:gd name="connsiteY183" fmla="*/ 81672 h 2389967"/>
                <a:gd name="connsiteX184" fmla="*/ 59601 w 2389968"/>
                <a:gd name="connsiteY184" fmla="*/ 55881 h 2389967"/>
                <a:gd name="connsiteX185" fmla="*/ 69391 w 2389968"/>
                <a:gd name="connsiteY185" fmla="*/ 17194 h 2389967"/>
                <a:gd name="connsiteX186" fmla="*/ 304347 w 2389968"/>
                <a:gd name="connsiteY186" fmla="*/ 12896 h 2389967"/>
                <a:gd name="connsiteX187" fmla="*/ 346431 w 2389968"/>
                <a:gd name="connsiteY187" fmla="*/ 4860 h 2389967"/>
                <a:gd name="connsiteX188" fmla="*/ 337655 w 2389968"/>
                <a:gd name="connsiteY188" fmla="*/ 3526 h 2389967"/>
                <a:gd name="connsiteX189" fmla="*/ 348114 w 2389968"/>
                <a:gd name="connsiteY189" fmla="*/ 4430 h 2389967"/>
                <a:gd name="connsiteX190" fmla="*/ 402245 w 2389968"/>
                <a:gd name="connsiteY190" fmla="*/ 8597 h 2389967"/>
                <a:gd name="connsiteX191" fmla="*/ 426719 w 2389968"/>
                <a:gd name="connsiteY191" fmla="*/ 12896 h 2389967"/>
                <a:gd name="connsiteX192" fmla="*/ 456089 w 2389968"/>
                <a:gd name="connsiteY192" fmla="*/ 21493 h 2389967"/>
                <a:gd name="connsiteX193" fmla="*/ 568672 w 2389968"/>
                <a:gd name="connsiteY193" fmla="*/ 17194 h 2389967"/>
                <a:gd name="connsiteX194" fmla="*/ 656780 w 2389968"/>
                <a:gd name="connsiteY194" fmla="*/ 25791 h 2389967"/>
                <a:gd name="connsiteX195" fmla="*/ 764469 w 2389968"/>
                <a:gd name="connsiteY195" fmla="*/ 21493 h 2389967"/>
                <a:gd name="connsiteX196" fmla="*/ 842787 w 2389968"/>
                <a:gd name="connsiteY196" fmla="*/ 12896 h 2389967"/>
                <a:gd name="connsiteX197" fmla="*/ 877051 w 2389968"/>
                <a:gd name="connsiteY197" fmla="*/ 4299 h 2389967"/>
                <a:gd name="connsiteX198" fmla="*/ 984739 w 2389968"/>
                <a:gd name="connsiteY198" fmla="*/ 8597 h 2389967"/>
                <a:gd name="connsiteX199" fmla="*/ 1332278 w 2389968"/>
                <a:gd name="connsiteY199" fmla="*/ 17194 h 2389967"/>
                <a:gd name="connsiteX200" fmla="*/ 1479125 w 2389968"/>
                <a:gd name="connsiteY200" fmla="*/ 25791 h 2389967"/>
                <a:gd name="connsiteX201" fmla="*/ 1493810 w 2389968"/>
                <a:gd name="connsiteY201" fmla="*/ 30090 h 2389967"/>
                <a:gd name="connsiteX202" fmla="*/ 1508495 w 2389968"/>
                <a:gd name="connsiteY202" fmla="*/ 17194 h 2389967"/>
                <a:gd name="connsiteX203" fmla="*/ 1586813 w 2389968"/>
                <a:gd name="connsiteY203" fmla="*/ 12896 h 2389967"/>
                <a:gd name="connsiteX204" fmla="*/ 1660237 w 2389968"/>
                <a:gd name="connsiteY204" fmla="*/ 17194 h 2389967"/>
                <a:gd name="connsiteX205" fmla="*/ 1674922 w 2389968"/>
                <a:gd name="connsiteY205" fmla="*/ 21493 h 2389967"/>
                <a:gd name="connsiteX206" fmla="*/ 1689606 w 2389968"/>
                <a:gd name="connsiteY206" fmla="*/ 12896 h 2389967"/>
                <a:gd name="connsiteX207" fmla="*/ 1733661 w 2389968"/>
                <a:gd name="connsiteY207" fmla="*/ 4299 h 2389967"/>
                <a:gd name="connsiteX208" fmla="*/ 1748345 w 2389968"/>
                <a:gd name="connsiteY208" fmla="*/ 0 h 238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2389968" h="2389967">
                  <a:moveTo>
                    <a:pt x="323334" y="1956"/>
                  </a:moveTo>
                  <a:cubicBezTo>
                    <a:pt x="325308" y="2073"/>
                    <a:pt x="329277" y="2414"/>
                    <a:pt x="333655" y="2919"/>
                  </a:cubicBezTo>
                  <a:lnTo>
                    <a:pt x="337655" y="3526"/>
                  </a:lnTo>
                  <a:lnTo>
                    <a:pt x="333268" y="3147"/>
                  </a:lnTo>
                  <a:cubicBezTo>
                    <a:pt x="321900" y="2109"/>
                    <a:pt x="320373" y="1781"/>
                    <a:pt x="323334" y="1956"/>
                  </a:cubicBezTo>
                  <a:close/>
                  <a:moveTo>
                    <a:pt x="1748345" y="0"/>
                  </a:moveTo>
                  <a:cubicBezTo>
                    <a:pt x="1775177" y="1473"/>
                    <a:pt x="1848481" y="4847"/>
                    <a:pt x="1880508" y="8597"/>
                  </a:cubicBezTo>
                  <a:cubicBezTo>
                    <a:pt x="1887176" y="9378"/>
                    <a:pt x="1893394" y="12309"/>
                    <a:pt x="1900088" y="12896"/>
                  </a:cubicBezTo>
                  <a:cubicBezTo>
                    <a:pt x="1926115" y="15181"/>
                    <a:pt x="1952300" y="15762"/>
                    <a:pt x="1978406" y="17194"/>
                  </a:cubicBezTo>
                  <a:cubicBezTo>
                    <a:pt x="2057661" y="34596"/>
                    <a:pt x="1968507" y="16823"/>
                    <a:pt x="2174203" y="12896"/>
                  </a:cubicBezTo>
                  <a:cubicBezTo>
                    <a:pt x="2190596" y="12583"/>
                    <a:pt x="2206779" y="16395"/>
                    <a:pt x="2223152" y="17194"/>
                  </a:cubicBezTo>
                  <a:cubicBezTo>
                    <a:pt x="2265540" y="19262"/>
                    <a:pt x="2307997" y="20060"/>
                    <a:pt x="2350419" y="21493"/>
                  </a:cubicBezTo>
                  <a:cubicBezTo>
                    <a:pt x="2355314" y="25791"/>
                    <a:pt x="2361742" y="29075"/>
                    <a:pt x="2365104" y="34388"/>
                  </a:cubicBezTo>
                  <a:cubicBezTo>
                    <a:pt x="2370519" y="42949"/>
                    <a:pt x="2376628" y="66274"/>
                    <a:pt x="2379789" y="77373"/>
                  </a:cubicBezTo>
                  <a:cubicBezTo>
                    <a:pt x="2381420" y="93135"/>
                    <a:pt x="2382577" y="108939"/>
                    <a:pt x="2384683" y="124657"/>
                  </a:cubicBezTo>
                  <a:cubicBezTo>
                    <a:pt x="2385843" y="133313"/>
                    <a:pt x="2389579" y="141733"/>
                    <a:pt x="2389579" y="150448"/>
                  </a:cubicBezTo>
                  <a:cubicBezTo>
                    <a:pt x="2389579" y="180572"/>
                    <a:pt x="2388771" y="210808"/>
                    <a:pt x="2384683" y="240716"/>
                  </a:cubicBezTo>
                  <a:cubicBezTo>
                    <a:pt x="2383814" y="247078"/>
                    <a:pt x="2378157" y="252179"/>
                    <a:pt x="2374893" y="257910"/>
                  </a:cubicBezTo>
                  <a:cubicBezTo>
                    <a:pt x="2376525" y="286567"/>
                    <a:pt x="2376958" y="315296"/>
                    <a:pt x="2379789" y="343880"/>
                  </a:cubicBezTo>
                  <a:cubicBezTo>
                    <a:pt x="2380236" y="348394"/>
                    <a:pt x="2384683" y="352245"/>
                    <a:pt x="2384683" y="356776"/>
                  </a:cubicBezTo>
                  <a:cubicBezTo>
                    <a:pt x="2384683" y="359545"/>
                    <a:pt x="2377674" y="401848"/>
                    <a:pt x="2374893" y="408358"/>
                  </a:cubicBezTo>
                  <a:cubicBezTo>
                    <a:pt x="2372827" y="413195"/>
                    <a:pt x="2368367" y="416955"/>
                    <a:pt x="2365104" y="421253"/>
                  </a:cubicBezTo>
                  <a:cubicBezTo>
                    <a:pt x="2363472" y="425552"/>
                    <a:pt x="2362517" y="430097"/>
                    <a:pt x="2360209" y="434149"/>
                  </a:cubicBezTo>
                  <a:cubicBezTo>
                    <a:pt x="2357578" y="438770"/>
                    <a:pt x="2351252" y="441930"/>
                    <a:pt x="2350419" y="447044"/>
                  </a:cubicBezTo>
                  <a:cubicBezTo>
                    <a:pt x="2348155" y="460960"/>
                    <a:pt x="2359090" y="466572"/>
                    <a:pt x="2365104" y="477134"/>
                  </a:cubicBezTo>
                  <a:cubicBezTo>
                    <a:pt x="2367411" y="481187"/>
                    <a:pt x="2368367" y="485731"/>
                    <a:pt x="2369999" y="490029"/>
                  </a:cubicBezTo>
                  <a:cubicBezTo>
                    <a:pt x="2368367" y="498626"/>
                    <a:pt x="2370795" y="508680"/>
                    <a:pt x="2365104" y="515820"/>
                  </a:cubicBezTo>
                  <a:cubicBezTo>
                    <a:pt x="2358356" y="524285"/>
                    <a:pt x="2335734" y="533014"/>
                    <a:pt x="2335734" y="533014"/>
                  </a:cubicBezTo>
                  <a:cubicBezTo>
                    <a:pt x="2337062" y="538844"/>
                    <a:pt x="2342564" y="564769"/>
                    <a:pt x="2345524" y="571701"/>
                  </a:cubicBezTo>
                  <a:cubicBezTo>
                    <a:pt x="2348086" y="577702"/>
                    <a:pt x="2352351" y="583039"/>
                    <a:pt x="2355314" y="588895"/>
                  </a:cubicBezTo>
                  <a:cubicBezTo>
                    <a:pt x="2358882" y="595946"/>
                    <a:pt x="2362018" y="603163"/>
                    <a:pt x="2365104" y="610387"/>
                  </a:cubicBezTo>
                  <a:cubicBezTo>
                    <a:pt x="2366916" y="614630"/>
                    <a:pt x="2367692" y="619231"/>
                    <a:pt x="2369999" y="623283"/>
                  </a:cubicBezTo>
                  <a:cubicBezTo>
                    <a:pt x="2372630" y="627904"/>
                    <a:pt x="2376525" y="631880"/>
                    <a:pt x="2379789" y="636178"/>
                  </a:cubicBezTo>
                  <a:cubicBezTo>
                    <a:pt x="2381420" y="641910"/>
                    <a:pt x="2385887" y="647560"/>
                    <a:pt x="2384683" y="653372"/>
                  </a:cubicBezTo>
                  <a:cubicBezTo>
                    <a:pt x="2380387" y="674122"/>
                    <a:pt x="2368525" y="685188"/>
                    <a:pt x="2355314" y="700656"/>
                  </a:cubicBezTo>
                  <a:cubicBezTo>
                    <a:pt x="2352956" y="719294"/>
                    <a:pt x="2350409" y="745830"/>
                    <a:pt x="2345524" y="765133"/>
                  </a:cubicBezTo>
                  <a:cubicBezTo>
                    <a:pt x="2343606" y="772711"/>
                    <a:pt x="2337977" y="785911"/>
                    <a:pt x="2330840" y="790924"/>
                  </a:cubicBezTo>
                  <a:cubicBezTo>
                    <a:pt x="2326811" y="793755"/>
                    <a:pt x="2321214" y="794334"/>
                    <a:pt x="2316154" y="795223"/>
                  </a:cubicBezTo>
                  <a:cubicBezTo>
                    <a:pt x="2304841" y="797210"/>
                    <a:pt x="2293312" y="798089"/>
                    <a:pt x="2281891" y="799521"/>
                  </a:cubicBezTo>
                  <a:cubicBezTo>
                    <a:pt x="2247627" y="809551"/>
                    <a:pt x="2242731" y="805253"/>
                    <a:pt x="2267205" y="812417"/>
                  </a:cubicBezTo>
                  <a:cubicBezTo>
                    <a:pt x="2305631" y="846159"/>
                    <a:pt x="2292511" y="830704"/>
                    <a:pt x="2311260" y="855402"/>
                  </a:cubicBezTo>
                  <a:cubicBezTo>
                    <a:pt x="2307997" y="859701"/>
                    <a:pt x="2301470" y="863131"/>
                    <a:pt x="2301470" y="868298"/>
                  </a:cubicBezTo>
                  <a:cubicBezTo>
                    <a:pt x="2301470" y="889565"/>
                    <a:pt x="2317570" y="908288"/>
                    <a:pt x="2330840" y="924178"/>
                  </a:cubicBezTo>
                  <a:cubicBezTo>
                    <a:pt x="2341841" y="937352"/>
                    <a:pt x="2365104" y="962865"/>
                    <a:pt x="2365104" y="962865"/>
                  </a:cubicBezTo>
                  <a:cubicBezTo>
                    <a:pt x="2381421" y="1005850"/>
                    <a:pt x="2384684" y="988656"/>
                    <a:pt x="2374893" y="1014447"/>
                  </a:cubicBezTo>
                  <a:cubicBezTo>
                    <a:pt x="2380767" y="1107283"/>
                    <a:pt x="2382044" y="1072682"/>
                    <a:pt x="2374893" y="1160596"/>
                  </a:cubicBezTo>
                  <a:cubicBezTo>
                    <a:pt x="2370265" y="1217497"/>
                    <a:pt x="2383596" y="1200238"/>
                    <a:pt x="2355314" y="1225074"/>
                  </a:cubicBezTo>
                  <a:cubicBezTo>
                    <a:pt x="2356946" y="1233671"/>
                    <a:pt x="2358056" y="1242357"/>
                    <a:pt x="2360209" y="1250865"/>
                  </a:cubicBezTo>
                  <a:cubicBezTo>
                    <a:pt x="2361328" y="1255287"/>
                    <a:pt x="2363686" y="1259403"/>
                    <a:pt x="2365104" y="1263760"/>
                  </a:cubicBezTo>
                  <a:cubicBezTo>
                    <a:pt x="2366952" y="1269441"/>
                    <a:pt x="2368367" y="1275222"/>
                    <a:pt x="2369999" y="1280954"/>
                  </a:cubicBezTo>
                  <a:cubicBezTo>
                    <a:pt x="2368367" y="1296715"/>
                    <a:pt x="2373164" y="1314082"/>
                    <a:pt x="2365104" y="1328238"/>
                  </a:cubicBezTo>
                  <a:cubicBezTo>
                    <a:pt x="2361383" y="1334772"/>
                    <a:pt x="2348522" y="1330225"/>
                    <a:pt x="2340629" y="1332536"/>
                  </a:cubicBezTo>
                  <a:cubicBezTo>
                    <a:pt x="2333707" y="1334562"/>
                    <a:pt x="2327756" y="1338608"/>
                    <a:pt x="2321050" y="1341133"/>
                  </a:cubicBezTo>
                  <a:cubicBezTo>
                    <a:pt x="2316308" y="1342918"/>
                    <a:pt x="2311260" y="1343998"/>
                    <a:pt x="2306365" y="1345432"/>
                  </a:cubicBezTo>
                  <a:cubicBezTo>
                    <a:pt x="2303101" y="1352595"/>
                    <a:pt x="2296575" y="1359208"/>
                    <a:pt x="2296575" y="1366924"/>
                  </a:cubicBezTo>
                  <a:cubicBezTo>
                    <a:pt x="2296575" y="1373332"/>
                    <a:pt x="2303490" y="1378228"/>
                    <a:pt x="2306365" y="1384118"/>
                  </a:cubicBezTo>
                  <a:cubicBezTo>
                    <a:pt x="2308769" y="1389043"/>
                    <a:pt x="2310381" y="1392495"/>
                    <a:pt x="2311415" y="1394846"/>
                  </a:cubicBezTo>
                  <a:lnTo>
                    <a:pt x="2312133" y="1396720"/>
                  </a:lnTo>
                  <a:lnTo>
                    <a:pt x="2310122" y="1393996"/>
                  </a:lnTo>
                  <a:cubicBezTo>
                    <a:pt x="2307854" y="1391446"/>
                    <a:pt x="2313351" y="1401041"/>
                    <a:pt x="2312994" y="1398964"/>
                  </a:cubicBezTo>
                  <a:lnTo>
                    <a:pt x="2312133" y="1396720"/>
                  </a:lnTo>
                  <a:lnTo>
                    <a:pt x="2313492" y="1398559"/>
                  </a:lnTo>
                  <a:cubicBezTo>
                    <a:pt x="2315242" y="1401087"/>
                    <a:pt x="2317691" y="1404746"/>
                    <a:pt x="2321050" y="1409909"/>
                  </a:cubicBezTo>
                  <a:cubicBezTo>
                    <a:pt x="2324670" y="1415472"/>
                    <a:pt x="2327965" y="1421213"/>
                    <a:pt x="2330840" y="1427103"/>
                  </a:cubicBezTo>
                  <a:cubicBezTo>
                    <a:pt x="2332872" y="1431267"/>
                    <a:pt x="2333427" y="1435946"/>
                    <a:pt x="2335734" y="1439999"/>
                  </a:cubicBezTo>
                  <a:cubicBezTo>
                    <a:pt x="2338365" y="1444619"/>
                    <a:pt x="2342893" y="1448274"/>
                    <a:pt x="2345524" y="1452894"/>
                  </a:cubicBezTo>
                  <a:cubicBezTo>
                    <a:pt x="2347831" y="1456946"/>
                    <a:pt x="2347557" y="1462020"/>
                    <a:pt x="2350419" y="1465790"/>
                  </a:cubicBezTo>
                  <a:cubicBezTo>
                    <a:pt x="2354259" y="1470848"/>
                    <a:pt x="2360209" y="1474387"/>
                    <a:pt x="2365104" y="1478685"/>
                  </a:cubicBezTo>
                  <a:cubicBezTo>
                    <a:pt x="2366736" y="1503043"/>
                    <a:pt x="2366405" y="1527565"/>
                    <a:pt x="2369999" y="1551760"/>
                  </a:cubicBezTo>
                  <a:cubicBezTo>
                    <a:pt x="2371334" y="1560746"/>
                    <a:pt x="2379789" y="1577551"/>
                    <a:pt x="2379789" y="1577551"/>
                  </a:cubicBezTo>
                  <a:cubicBezTo>
                    <a:pt x="2378157" y="1599043"/>
                    <a:pt x="2378362" y="1620705"/>
                    <a:pt x="2374893" y="1642028"/>
                  </a:cubicBezTo>
                  <a:cubicBezTo>
                    <a:pt x="2373434" y="1650999"/>
                    <a:pt x="2365104" y="1667819"/>
                    <a:pt x="2365104" y="1667819"/>
                  </a:cubicBezTo>
                  <a:cubicBezTo>
                    <a:pt x="2366736" y="1682147"/>
                    <a:pt x="2366977" y="1696651"/>
                    <a:pt x="2369999" y="1710804"/>
                  </a:cubicBezTo>
                  <a:cubicBezTo>
                    <a:pt x="2371900" y="1719710"/>
                    <a:pt x="2379789" y="1736595"/>
                    <a:pt x="2379789" y="1736595"/>
                  </a:cubicBezTo>
                  <a:cubicBezTo>
                    <a:pt x="2378157" y="1765252"/>
                    <a:pt x="2379120" y="1794113"/>
                    <a:pt x="2374893" y="1822565"/>
                  </a:cubicBezTo>
                  <a:cubicBezTo>
                    <a:pt x="2374133" y="1827688"/>
                    <a:pt x="2365104" y="1830295"/>
                    <a:pt x="2365104" y="1835461"/>
                  </a:cubicBezTo>
                  <a:cubicBezTo>
                    <a:pt x="2365104" y="1937757"/>
                    <a:pt x="2343737" y="1920385"/>
                    <a:pt x="2389579" y="1947222"/>
                  </a:cubicBezTo>
                  <a:cubicBezTo>
                    <a:pt x="2386816" y="2022412"/>
                    <a:pt x="2396644" y="2045864"/>
                    <a:pt x="2379789" y="2097669"/>
                  </a:cubicBezTo>
                  <a:cubicBezTo>
                    <a:pt x="2378371" y="2102026"/>
                    <a:pt x="2376311" y="2106208"/>
                    <a:pt x="2374893" y="2110565"/>
                  </a:cubicBezTo>
                  <a:cubicBezTo>
                    <a:pt x="2366991" y="2134854"/>
                    <a:pt x="2375113" y="2121022"/>
                    <a:pt x="2360209" y="2140654"/>
                  </a:cubicBezTo>
                  <a:cubicBezTo>
                    <a:pt x="2361840" y="2157848"/>
                    <a:pt x="2363752" y="2175023"/>
                    <a:pt x="2365104" y="2192236"/>
                  </a:cubicBezTo>
                  <a:cubicBezTo>
                    <a:pt x="2371432" y="2272810"/>
                    <a:pt x="2361004" y="2241610"/>
                    <a:pt x="2374893" y="2278206"/>
                  </a:cubicBezTo>
                  <a:cubicBezTo>
                    <a:pt x="2353281" y="2323756"/>
                    <a:pt x="2365549" y="2344389"/>
                    <a:pt x="2306365" y="2325490"/>
                  </a:cubicBezTo>
                  <a:cubicBezTo>
                    <a:pt x="2300836" y="2323725"/>
                    <a:pt x="2299838" y="2316893"/>
                    <a:pt x="2296575" y="2312594"/>
                  </a:cubicBezTo>
                  <a:cubicBezTo>
                    <a:pt x="2293312" y="2316893"/>
                    <a:pt x="2291604" y="2322527"/>
                    <a:pt x="2286785" y="2325490"/>
                  </a:cubicBezTo>
                  <a:cubicBezTo>
                    <a:pt x="2260555" y="2341614"/>
                    <a:pt x="2250323" y="2342643"/>
                    <a:pt x="2223152" y="2346982"/>
                  </a:cubicBezTo>
                  <a:cubicBezTo>
                    <a:pt x="2213386" y="2348541"/>
                    <a:pt x="2203470" y="2349390"/>
                    <a:pt x="2193782" y="2351281"/>
                  </a:cubicBezTo>
                  <a:cubicBezTo>
                    <a:pt x="2188745" y="2352264"/>
                    <a:pt x="2184134" y="2354596"/>
                    <a:pt x="2179097" y="2355579"/>
                  </a:cubicBezTo>
                  <a:cubicBezTo>
                    <a:pt x="2127412" y="2365665"/>
                    <a:pt x="2168098" y="2354501"/>
                    <a:pt x="2135043" y="2364176"/>
                  </a:cubicBezTo>
                  <a:cubicBezTo>
                    <a:pt x="2115464" y="2362744"/>
                    <a:pt x="2095952" y="2359878"/>
                    <a:pt x="2076304" y="2359878"/>
                  </a:cubicBezTo>
                  <a:cubicBezTo>
                    <a:pt x="2064482" y="2359878"/>
                    <a:pt x="2009388" y="2365873"/>
                    <a:pt x="1993090" y="2368475"/>
                  </a:cubicBezTo>
                  <a:cubicBezTo>
                    <a:pt x="1986471" y="2369532"/>
                    <a:pt x="1980227" y="2372436"/>
                    <a:pt x="1973511" y="2372773"/>
                  </a:cubicBezTo>
                  <a:cubicBezTo>
                    <a:pt x="1922986" y="2375308"/>
                    <a:pt x="1872349" y="2375639"/>
                    <a:pt x="1821769" y="2377072"/>
                  </a:cubicBezTo>
                  <a:cubicBezTo>
                    <a:pt x="1765867" y="2375585"/>
                    <a:pt x="1695461" y="2381581"/>
                    <a:pt x="1635762" y="2368475"/>
                  </a:cubicBezTo>
                  <a:cubicBezTo>
                    <a:pt x="1630757" y="2367376"/>
                    <a:pt x="1625973" y="2365609"/>
                    <a:pt x="1621077" y="2364176"/>
                  </a:cubicBezTo>
                  <a:cubicBezTo>
                    <a:pt x="1612920" y="2365609"/>
                    <a:pt x="1604393" y="2365910"/>
                    <a:pt x="1596603" y="2368475"/>
                  </a:cubicBezTo>
                  <a:cubicBezTo>
                    <a:pt x="1591095" y="2370289"/>
                    <a:pt x="1587593" y="2375713"/>
                    <a:pt x="1581918" y="2377072"/>
                  </a:cubicBezTo>
                  <a:cubicBezTo>
                    <a:pt x="1569227" y="2380111"/>
                    <a:pt x="1555812" y="2379938"/>
                    <a:pt x="1542759" y="2381370"/>
                  </a:cubicBezTo>
                  <a:cubicBezTo>
                    <a:pt x="1523179" y="2379938"/>
                    <a:pt x="1503400" y="2379909"/>
                    <a:pt x="1484020" y="2377072"/>
                  </a:cubicBezTo>
                  <a:cubicBezTo>
                    <a:pt x="1473840" y="2375582"/>
                    <a:pt x="1454650" y="2368475"/>
                    <a:pt x="1454650" y="2368475"/>
                  </a:cubicBezTo>
                  <a:cubicBezTo>
                    <a:pt x="1435071" y="2369907"/>
                    <a:pt x="1415386" y="2370493"/>
                    <a:pt x="1395911" y="2372773"/>
                  </a:cubicBezTo>
                  <a:cubicBezTo>
                    <a:pt x="1390797" y="2373372"/>
                    <a:pt x="1386287" y="2376183"/>
                    <a:pt x="1381227" y="2377072"/>
                  </a:cubicBezTo>
                  <a:cubicBezTo>
                    <a:pt x="1369914" y="2379059"/>
                    <a:pt x="1358384" y="2379938"/>
                    <a:pt x="1346962" y="2381370"/>
                  </a:cubicBezTo>
                  <a:cubicBezTo>
                    <a:pt x="1284960" y="2379938"/>
                    <a:pt x="1222979" y="2377072"/>
                    <a:pt x="1160956" y="2377072"/>
                  </a:cubicBezTo>
                  <a:cubicBezTo>
                    <a:pt x="932165" y="2377072"/>
                    <a:pt x="1195646" y="2387965"/>
                    <a:pt x="984739" y="2377072"/>
                  </a:cubicBezTo>
                  <a:cubicBezTo>
                    <a:pt x="983108" y="2372773"/>
                    <a:pt x="981262" y="2368533"/>
                    <a:pt x="979845" y="2364176"/>
                  </a:cubicBezTo>
                  <a:cubicBezTo>
                    <a:pt x="977997" y="2358495"/>
                    <a:pt x="981546" y="2348141"/>
                    <a:pt x="974949" y="2346982"/>
                  </a:cubicBezTo>
                  <a:cubicBezTo>
                    <a:pt x="966950" y="2345577"/>
                    <a:pt x="962008" y="2355714"/>
                    <a:pt x="955369" y="2359878"/>
                  </a:cubicBezTo>
                  <a:cubicBezTo>
                    <a:pt x="950583" y="2362881"/>
                    <a:pt x="945947" y="2366164"/>
                    <a:pt x="940685" y="2368475"/>
                  </a:cubicBezTo>
                  <a:cubicBezTo>
                    <a:pt x="928638" y="2373764"/>
                    <a:pt x="907904" y="2375422"/>
                    <a:pt x="896631" y="2377072"/>
                  </a:cubicBezTo>
                  <a:cubicBezTo>
                    <a:pt x="834628" y="2375639"/>
                    <a:pt x="772498" y="2376564"/>
                    <a:pt x="710624" y="2372773"/>
                  </a:cubicBezTo>
                  <a:cubicBezTo>
                    <a:pt x="701859" y="2372236"/>
                    <a:pt x="694485" y="2366616"/>
                    <a:pt x="686150" y="2364176"/>
                  </a:cubicBezTo>
                  <a:cubicBezTo>
                    <a:pt x="679767" y="2362308"/>
                    <a:pt x="673039" y="2361501"/>
                    <a:pt x="666570" y="2359878"/>
                  </a:cubicBezTo>
                  <a:cubicBezTo>
                    <a:pt x="661609" y="2358633"/>
                    <a:pt x="656780" y="2357012"/>
                    <a:pt x="651885" y="2355579"/>
                  </a:cubicBezTo>
                  <a:cubicBezTo>
                    <a:pt x="635569" y="2357012"/>
                    <a:pt x="618914" y="2356640"/>
                    <a:pt x="602936" y="2359878"/>
                  </a:cubicBezTo>
                  <a:cubicBezTo>
                    <a:pt x="597204" y="2361040"/>
                    <a:pt x="593627" y="2366377"/>
                    <a:pt x="588252" y="2368475"/>
                  </a:cubicBezTo>
                  <a:cubicBezTo>
                    <a:pt x="578822" y="2372156"/>
                    <a:pt x="568463" y="2373706"/>
                    <a:pt x="558882" y="2377072"/>
                  </a:cubicBezTo>
                  <a:cubicBezTo>
                    <a:pt x="498421" y="2398310"/>
                    <a:pt x="571871" y="2376137"/>
                    <a:pt x="524617" y="2389967"/>
                  </a:cubicBezTo>
                  <a:cubicBezTo>
                    <a:pt x="514828" y="2388535"/>
                    <a:pt x="503324" y="2390735"/>
                    <a:pt x="495248" y="2385669"/>
                  </a:cubicBezTo>
                  <a:cubicBezTo>
                    <a:pt x="489774" y="2382236"/>
                    <a:pt x="496995" y="2369416"/>
                    <a:pt x="490354" y="2368475"/>
                  </a:cubicBezTo>
                  <a:cubicBezTo>
                    <a:pt x="442003" y="2361626"/>
                    <a:pt x="392455" y="2365609"/>
                    <a:pt x="343506" y="2364176"/>
                  </a:cubicBezTo>
                  <a:cubicBezTo>
                    <a:pt x="333716" y="2362744"/>
                    <a:pt x="323869" y="2361588"/>
                    <a:pt x="314137" y="2359878"/>
                  </a:cubicBezTo>
                  <a:cubicBezTo>
                    <a:pt x="307540" y="2358719"/>
                    <a:pt x="301284" y="2355579"/>
                    <a:pt x="294557" y="2355579"/>
                  </a:cubicBezTo>
                  <a:cubicBezTo>
                    <a:pt x="276535" y="2355579"/>
                    <a:pt x="258661" y="2358445"/>
                    <a:pt x="240713" y="2359878"/>
                  </a:cubicBezTo>
                  <a:cubicBezTo>
                    <a:pt x="234186" y="2362744"/>
                    <a:pt x="228289" y="2369731"/>
                    <a:pt x="221133" y="2368475"/>
                  </a:cubicBezTo>
                  <a:cubicBezTo>
                    <a:pt x="216073" y="2367586"/>
                    <a:pt x="217490" y="2359975"/>
                    <a:pt x="216239" y="2355579"/>
                  </a:cubicBezTo>
                  <a:cubicBezTo>
                    <a:pt x="214221" y="2348491"/>
                    <a:pt x="219188" y="2336519"/>
                    <a:pt x="211343" y="2334087"/>
                  </a:cubicBezTo>
                  <a:cubicBezTo>
                    <a:pt x="186677" y="2326442"/>
                    <a:pt x="159131" y="2331221"/>
                    <a:pt x="133025" y="2329788"/>
                  </a:cubicBezTo>
                  <a:cubicBezTo>
                    <a:pt x="111043" y="2310485"/>
                    <a:pt x="124908" y="2318816"/>
                    <a:pt x="88971" y="2308296"/>
                  </a:cubicBezTo>
                  <a:lnTo>
                    <a:pt x="74286" y="2303997"/>
                  </a:lnTo>
                  <a:cubicBezTo>
                    <a:pt x="72655" y="2299699"/>
                    <a:pt x="69391" y="2295633"/>
                    <a:pt x="69391" y="2291102"/>
                  </a:cubicBezTo>
                  <a:cubicBezTo>
                    <a:pt x="69391" y="2243904"/>
                    <a:pt x="70309" y="2244889"/>
                    <a:pt x="79181" y="2213729"/>
                  </a:cubicBezTo>
                  <a:cubicBezTo>
                    <a:pt x="68500" y="2185591"/>
                    <a:pt x="83334" y="2213208"/>
                    <a:pt x="59601" y="2196535"/>
                  </a:cubicBezTo>
                  <a:cubicBezTo>
                    <a:pt x="55007" y="2193307"/>
                    <a:pt x="53075" y="2187938"/>
                    <a:pt x="49812" y="2183639"/>
                  </a:cubicBezTo>
                  <a:cubicBezTo>
                    <a:pt x="51443" y="2172176"/>
                    <a:pt x="54706" y="2160803"/>
                    <a:pt x="54706" y="2149251"/>
                  </a:cubicBezTo>
                  <a:cubicBezTo>
                    <a:pt x="54706" y="2131997"/>
                    <a:pt x="52249" y="2114789"/>
                    <a:pt x="49812" y="2097669"/>
                  </a:cubicBezTo>
                  <a:cubicBezTo>
                    <a:pt x="48583" y="2089038"/>
                    <a:pt x="43272" y="2076142"/>
                    <a:pt x="40022" y="2067580"/>
                  </a:cubicBezTo>
                  <a:cubicBezTo>
                    <a:pt x="41653" y="2030326"/>
                    <a:pt x="40692" y="1992916"/>
                    <a:pt x="44916" y="1955819"/>
                  </a:cubicBezTo>
                  <a:cubicBezTo>
                    <a:pt x="45642" y="1949443"/>
                    <a:pt x="53438" y="1944935"/>
                    <a:pt x="54706" y="1938625"/>
                  </a:cubicBezTo>
                  <a:cubicBezTo>
                    <a:pt x="58403" y="1920227"/>
                    <a:pt x="57116" y="1901298"/>
                    <a:pt x="59601" y="1882744"/>
                  </a:cubicBezTo>
                  <a:cubicBezTo>
                    <a:pt x="62736" y="1859345"/>
                    <a:pt x="63550" y="1871509"/>
                    <a:pt x="74286" y="1852655"/>
                  </a:cubicBezTo>
                  <a:cubicBezTo>
                    <a:pt x="83816" y="1835917"/>
                    <a:pt x="74661" y="1841857"/>
                    <a:pt x="84076" y="1822565"/>
                  </a:cubicBezTo>
                  <a:cubicBezTo>
                    <a:pt x="86393" y="1817817"/>
                    <a:pt x="90602" y="1813968"/>
                    <a:pt x="93865" y="1809670"/>
                  </a:cubicBezTo>
                  <a:cubicBezTo>
                    <a:pt x="93158" y="1806565"/>
                    <a:pt x="88378" y="1780949"/>
                    <a:pt x="84076" y="1775282"/>
                  </a:cubicBezTo>
                  <a:cubicBezTo>
                    <a:pt x="80236" y="1770224"/>
                    <a:pt x="74286" y="1766685"/>
                    <a:pt x="69391" y="1762386"/>
                  </a:cubicBezTo>
                  <a:cubicBezTo>
                    <a:pt x="66128" y="1717969"/>
                    <a:pt x="60635" y="1673633"/>
                    <a:pt x="59601" y="1629133"/>
                  </a:cubicBezTo>
                  <a:cubicBezTo>
                    <a:pt x="59001" y="1603308"/>
                    <a:pt x="65721" y="1577568"/>
                    <a:pt x="64496" y="1551760"/>
                  </a:cubicBezTo>
                  <a:cubicBezTo>
                    <a:pt x="64204" y="1545600"/>
                    <a:pt x="48086" y="1511434"/>
                    <a:pt x="44916" y="1504476"/>
                  </a:cubicBezTo>
                  <a:cubicBezTo>
                    <a:pt x="38033" y="1462163"/>
                    <a:pt x="35126" y="1450472"/>
                    <a:pt x="35126" y="1397014"/>
                  </a:cubicBezTo>
                  <a:cubicBezTo>
                    <a:pt x="35126" y="1389707"/>
                    <a:pt x="37101" y="1382361"/>
                    <a:pt x="40022" y="1375521"/>
                  </a:cubicBezTo>
                  <a:cubicBezTo>
                    <a:pt x="42088" y="1370684"/>
                    <a:pt x="46548" y="1366924"/>
                    <a:pt x="49812" y="1362626"/>
                  </a:cubicBezTo>
                  <a:cubicBezTo>
                    <a:pt x="45973" y="1355883"/>
                    <a:pt x="37150" y="1338611"/>
                    <a:pt x="30232" y="1332536"/>
                  </a:cubicBezTo>
                  <a:cubicBezTo>
                    <a:pt x="26072" y="1328883"/>
                    <a:pt x="20442" y="1326804"/>
                    <a:pt x="15547" y="1323939"/>
                  </a:cubicBezTo>
                  <a:cubicBezTo>
                    <a:pt x="-6973" y="1294276"/>
                    <a:pt x="-3309" y="1305189"/>
                    <a:pt x="15547" y="1242268"/>
                  </a:cubicBezTo>
                  <a:cubicBezTo>
                    <a:pt x="17308" y="1236388"/>
                    <a:pt x="25337" y="1233671"/>
                    <a:pt x="30232" y="1229372"/>
                  </a:cubicBezTo>
                  <a:cubicBezTo>
                    <a:pt x="46423" y="1186714"/>
                    <a:pt x="19258" y="1251876"/>
                    <a:pt x="49812" y="1203581"/>
                  </a:cubicBezTo>
                  <a:cubicBezTo>
                    <a:pt x="54823" y="1195659"/>
                    <a:pt x="59601" y="1177790"/>
                    <a:pt x="59601" y="1177790"/>
                  </a:cubicBezTo>
                  <a:cubicBezTo>
                    <a:pt x="57969" y="1160596"/>
                    <a:pt x="56661" y="1143375"/>
                    <a:pt x="54706" y="1126208"/>
                  </a:cubicBezTo>
                  <a:cubicBezTo>
                    <a:pt x="52340" y="1105431"/>
                    <a:pt x="49138" y="1086420"/>
                    <a:pt x="44916" y="1066029"/>
                  </a:cubicBezTo>
                  <a:cubicBezTo>
                    <a:pt x="43428" y="1058841"/>
                    <a:pt x="41653" y="1051700"/>
                    <a:pt x="40022" y="1044537"/>
                  </a:cubicBezTo>
                  <a:cubicBezTo>
                    <a:pt x="38390" y="1020178"/>
                    <a:pt x="39248" y="995592"/>
                    <a:pt x="35126" y="971462"/>
                  </a:cubicBezTo>
                  <a:cubicBezTo>
                    <a:pt x="34254" y="966353"/>
                    <a:pt x="25869" y="963711"/>
                    <a:pt x="25337" y="958567"/>
                  </a:cubicBezTo>
                  <a:cubicBezTo>
                    <a:pt x="23360" y="939474"/>
                    <a:pt x="29019" y="927375"/>
                    <a:pt x="35126" y="911283"/>
                  </a:cubicBezTo>
                  <a:cubicBezTo>
                    <a:pt x="36759" y="899820"/>
                    <a:pt x="36560" y="888039"/>
                    <a:pt x="40022" y="876895"/>
                  </a:cubicBezTo>
                  <a:cubicBezTo>
                    <a:pt x="41570" y="871911"/>
                    <a:pt x="49812" y="869166"/>
                    <a:pt x="49812" y="863999"/>
                  </a:cubicBezTo>
                  <a:cubicBezTo>
                    <a:pt x="49812" y="853568"/>
                    <a:pt x="42903" y="844029"/>
                    <a:pt x="40022" y="833910"/>
                  </a:cubicBezTo>
                  <a:cubicBezTo>
                    <a:pt x="31554" y="804165"/>
                    <a:pt x="41452" y="820749"/>
                    <a:pt x="25337" y="799521"/>
                  </a:cubicBezTo>
                  <a:cubicBezTo>
                    <a:pt x="23705" y="793790"/>
                    <a:pt x="23092" y="787757"/>
                    <a:pt x="20442" y="782327"/>
                  </a:cubicBezTo>
                  <a:cubicBezTo>
                    <a:pt x="18124" y="777579"/>
                    <a:pt x="13284" y="774053"/>
                    <a:pt x="10652" y="769432"/>
                  </a:cubicBezTo>
                  <a:cubicBezTo>
                    <a:pt x="8345" y="765380"/>
                    <a:pt x="7389" y="760835"/>
                    <a:pt x="5757" y="756536"/>
                  </a:cubicBezTo>
                  <a:cubicBezTo>
                    <a:pt x="7389" y="742208"/>
                    <a:pt x="8159" y="727784"/>
                    <a:pt x="10652" y="713551"/>
                  </a:cubicBezTo>
                  <a:cubicBezTo>
                    <a:pt x="11437" y="709073"/>
                    <a:pt x="14189" y="705028"/>
                    <a:pt x="15547" y="700656"/>
                  </a:cubicBezTo>
                  <a:cubicBezTo>
                    <a:pt x="19087" y="689257"/>
                    <a:pt x="22073" y="677731"/>
                    <a:pt x="25337" y="666268"/>
                  </a:cubicBezTo>
                  <a:cubicBezTo>
                    <a:pt x="28600" y="603224"/>
                    <a:pt x="29033" y="540017"/>
                    <a:pt x="35126" y="477134"/>
                  </a:cubicBezTo>
                  <a:cubicBezTo>
                    <a:pt x="35625" y="471987"/>
                    <a:pt x="41997" y="468724"/>
                    <a:pt x="44916" y="464238"/>
                  </a:cubicBezTo>
                  <a:cubicBezTo>
                    <a:pt x="48536" y="458675"/>
                    <a:pt x="51443" y="452776"/>
                    <a:pt x="54706" y="447044"/>
                  </a:cubicBezTo>
                  <a:cubicBezTo>
                    <a:pt x="53075" y="434149"/>
                    <a:pt x="54484" y="420668"/>
                    <a:pt x="49812" y="408358"/>
                  </a:cubicBezTo>
                  <a:cubicBezTo>
                    <a:pt x="46091" y="398556"/>
                    <a:pt x="30232" y="382567"/>
                    <a:pt x="30232" y="382567"/>
                  </a:cubicBezTo>
                  <a:cubicBezTo>
                    <a:pt x="31863" y="366806"/>
                    <a:pt x="32745" y="350971"/>
                    <a:pt x="35126" y="335283"/>
                  </a:cubicBezTo>
                  <a:cubicBezTo>
                    <a:pt x="37038" y="322693"/>
                    <a:pt x="41143" y="316792"/>
                    <a:pt x="44916" y="305194"/>
                  </a:cubicBezTo>
                  <a:cubicBezTo>
                    <a:pt x="46764" y="299513"/>
                    <a:pt x="48179" y="293732"/>
                    <a:pt x="49812" y="288000"/>
                  </a:cubicBezTo>
                  <a:cubicBezTo>
                    <a:pt x="47254" y="209401"/>
                    <a:pt x="58473" y="177069"/>
                    <a:pt x="40022" y="120358"/>
                  </a:cubicBezTo>
                  <a:cubicBezTo>
                    <a:pt x="38604" y="116001"/>
                    <a:pt x="36759" y="111761"/>
                    <a:pt x="35126" y="107463"/>
                  </a:cubicBezTo>
                  <a:cubicBezTo>
                    <a:pt x="38390" y="98866"/>
                    <a:pt x="39192" y="89212"/>
                    <a:pt x="44916" y="81672"/>
                  </a:cubicBezTo>
                  <a:cubicBezTo>
                    <a:pt x="53165" y="70805"/>
                    <a:pt x="56706" y="68591"/>
                    <a:pt x="59601" y="55881"/>
                  </a:cubicBezTo>
                  <a:cubicBezTo>
                    <a:pt x="60242" y="53071"/>
                    <a:pt x="28601" y="24358"/>
                    <a:pt x="69391" y="17194"/>
                  </a:cubicBezTo>
                  <a:cubicBezTo>
                    <a:pt x="110182" y="10030"/>
                    <a:pt x="226124" y="16576"/>
                    <a:pt x="304347" y="12896"/>
                  </a:cubicBezTo>
                  <a:cubicBezTo>
                    <a:pt x="357507" y="10395"/>
                    <a:pt x="357264" y="7168"/>
                    <a:pt x="346431" y="4860"/>
                  </a:cubicBezTo>
                  <a:lnTo>
                    <a:pt x="337655" y="3526"/>
                  </a:lnTo>
                  <a:lnTo>
                    <a:pt x="348114" y="4430"/>
                  </a:lnTo>
                  <a:cubicBezTo>
                    <a:pt x="360463" y="5453"/>
                    <a:pt x="377978" y="6822"/>
                    <a:pt x="402245" y="8597"/>
                  </a:cubicBezTo>
                  <a:cubicBezTo>
                    <a:pt x="410403" y="10030"/>
                    <a:pt x="418693" y="10974"/>
                    <a:pt x="426719" y="12896"/>
                  </a:cubicBezTo>
                  <a:cubicBezTo>
                    <a:pt x="436675" y="15281"/>
                    <a:pt x="456089" y="21493"/>
                    <a:pt x="456089" y="21493"/>
                  </a:cubicBezTo>
                  <a:cubicBezTo>
                    <a:pt x="493617" y="20060"/>
                    <a:pt x="531109" y="17194"/>
                    <a:pt x="568672" y="17194"/>
                  </a:cubicBezTo>
                  <a:cubicBezTo>
                    <a:pt x="602979" y="17194"/>
                    <a:pt x="625369" y="21194"/>
                    <a:pt x="656780" y="25791"/>
                  </a:cubicBezTo>
                  <a:lnTo>
                    <a:pt x="764469" y="21493"/>
                  </a:lnTo>
                  <a:cubicBezTo>
                    <a:pt x="788994" y="20147"/>
                    <a:pt x="818003" y="17249"/>
                    <a:pt x="842787" y="12896"/>
                  </a:cubicBezTo>
                  <a:cubicBezTo>
                    <a:pt x="858147" y="10198"/>
                    <a:pt x="863060" y="8394"/>
                    <a:pt x="877051" y="4299"/>
                  </a:cubicBezTo>
                  <a:lnTo>
                    <a:pt x="984739" y="8597"/>
                  </a:lnTo>
                  <a:lnTo>
                    <a:pt x="1332278" y="17194"/>
                  </a:lnTo>
                  <a:cubicBezTo>
                    <a:pt x="1381227" y="20060"/>
                    <a:pt x="1430269" y="21891"/>
                    <a:pt x="1479125" y="25791"/>
                  </a:cubicBezTo>
                  <a:cubicBezTo>
                    <a:pt x="1484263" y="26202"/>
                    <a:pt x="1488915" y="31522"/>
                    <a:pt x="1493810" y="30090"/>
                  </a:cubicBezTo>
                  <a:cubicBezTo>
                    <a:pt x="1500377" y="28168"/>
                    <a:pt x="1501721" y="18447"/>
                    <a:pt x="1508495" y="17194"/>
                  </a:cubicBezTo>
                  <a:cubicBezTo>
                    <a:pt x="1534091" y="12462"/>
                    <a:pt x="1560707" y="14328"/>
                    <a:pt x="1586813" y="12896"/>
                  </a:cubicBezTo>
                  <a:cubicBezTo>
                    <a:pt x="1611287" y="14328"/>
                    <a:pt x="1635858" y="14816"/>
                    <a:pt x="1660237" y="17194"/>
                  </a:cubicBezTo>
                  <a:cubicBezTo>
                    <a:pt x="1665365" y="17694"/>
                    <a:pt x="1669832" y="22238"/>
                    <a:pt x="1674922" y="21493"/>
                  </a:cubicBezTo>
                  <a:cubicBezTo>
                    <a:pt x="1680725" y="20644"/>
                    <a:pt x="1684025" y="14530"/>
                    <a:pt x="1689606" y="12896"/>
                  </a:cubicBezTo>
                  <a:cubicBezTo>
                    <a:pt x="1703877" y="8719"/>
                    <a:pt x="1719067" y="7503"/>
                    <a:pt x="1733661" y="4299"/>
                  </a:cubicBezTo>
                  <a:cubicBezTo>
                    <a:pt x="1738666" y="3200"/>
                    <a:pt x="1743451" y="1433"/>
                    <a:pt x="1748345" y="0"/>
                  </a:cubicBezTo>
                  <a:close/>
                </a:path>
              </a:pathLst>
            </a:custGeom>
            <a:effectLst/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xmlns="" id="{60CD1F02-2452-4549-A238-BE2F5E664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5944" y="2608710"/>
              <a:ext cx="1737511" cy="1737511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423146F-73CE-4899-9CD5-1973472358F1}"/>
              </a:ext>
            </a:extLst>
          </p:cNvPr>
          <p:cNvSpPr txBox="1"/>
          <p:nvPr/>
        </p:nvSpPr>
        <p:spPr>
          <a:xfrm>
            <a:off x="5989120" y="4489170"/>
            <a:ext cx="3821492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senectus et netus et malesuada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486EF8F-B9BF-40E5-8D8C-7FC24C1A200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29" t="3110" r="3229" b="3110"/>
          <a:stretch>
            <a:fillRect/>
          </a:stretch>
        </p:blipFill>
        <p:spPr>
          <a:xfrm>
            <a:off x="464243" y="1526385"/>
            <a:ext cx="1735533" cy="1735531"/>
          </a:xfrm>
          <a:custGeom>
            <a:avLst/>
            <a:gdLst>
              <a:gd name="connsiteX0" fmla="*/ 234796 w 1735533"/>
              <a:gd name="connsiteY0" fmla="*/ 1421 h 1735531"/>
              <a:gd name="connsiteX1" fmla="*/ 242291 w 1735533"/>
              <a:gd name="connsiteY1" fmla="*/ 2119 h 1735531"/>
              <a:gd name="connsiteX2" fmla="*/ 244697 w 1735533"/>
              <a:gd name="connsiteY2" fmla="*/ 2485 h 1735531"/>
              <a:gd name="connsiteX3" fmla="*/ 235993 w 1735533"/>
              <a:gd name="connsiteY3" fmla="*/ 1698 h 1735531"/>
              <a:gd name="connsiteX4" fmla="*/ 234796 w 1735533"/>
              <a:gd name="connsiteY4" fmla="*/ 1421 h 1735531"/>
              <a:gd name="connsiteX5" fmla="*/ 1269603 w 1735533"/>
              <a:gd name="connsiteY5" fmla="*/ 0 h 1735531"/>
              <a:gd name="connsiteX6" fmla="*/ 1365576 w 1735533"/>
              <a:gd name="connsiteY6" fmla="*/ 6243 h 1735531"/>
              <a:gd name="connsiteX7" fmla="*/ 1379795 w 1735533"/>
              <a:gd name="connsiteY7" fmla="*/ 9365 h 1735531"/>
              <a:gd name="connsiteX8" fmla="*/ 1436667 w 1735533"/>
              <a:gd name="connsiteY8" fmla="*/ 12486 h 1735531"/>
              <a:gd name="connsiteX9" fmla="*/ 1578850 w 1735533"/>
              <a:gd name="connsiteY9" fmla="*/ 9365 h 1735531"/>
              <a:gd name="connsiteX10" fmla="*/ 1614395 w 1735533"/>
              <a:gd name="connsiteY10" fmla="*/ 12486 h 1735531"/>
              <a:gd name="connsiteX11" fmla="*/ 1706814 w 1735533"/>
              <a:gd name="connsiteY11" fmla="*/ 15608 h 1735531"/>
              <a:gd name="connsiteX12" fmla="*/ 1717477 w 1735533"/>
              <a:gd name="connsiteY12" fmla="*/ 24972 h 1735531"/>
              <a:gd name="connsiteX13" fmla="*/ 1728141 w 1735533"/>
              <a:gd name="connsiteY13" fmla="*/ 56186 h 1735531"/>
              <a:gd name="connsiteX14" fmla="*/ 1731695 w 1735533"/>
              <a:gd name="connsiteY14" fmla="*/ 90523 h 1735531"/>
              <a:gd name="connsiteX15" fmla="*/ 1735250 w 1735533"/>
              <a:gd name="connsiteY15" fmla="*/ 109252 h 1735531"/>
              <a:gd name="connsiteX16" fmla="*/ 1731695 w 1735533"/>
              <a:gd name="connsiteY16" fmla="*/ 174802 h 1735531"/>
              <a:gd name="connsiteX17" fmla="*/ 1724586 w 1735533"/>
              <a:gd name="connsiteY17" fmla="*/ 187288 h 1735531"/>
              <a:gd name="connsiteX18" fmla="*/ 1728141 w 1735533"/>
              <a:gd name="connsiteY18" fmla="*/ 249717 h 1735531"/>
              <a:gd name="connsiteX19" fmla="*/ 1731695 w 1735533"/>
              <a:gd name="connsiteY19" fmla="*/ 259082 h 1735531"/>
              <a:gd name="connsiteX20" fmla="*/ 1724586 w 1735533"/>
              <a:gd name="connsiteY20" fmla="*/ 296539 h 1735531"/>
              <a:gd name="connsiteX21" fmla="*/ 1717477 w 1735533"/>
              <a:gd name="connsiteY21" fmla="*/ 305903 h 1735531"/>
              <a:gd name="connsiteX22" fmla="*/ 1713923 w 1735533"/>
              <a:gd name="connsiteY22" fmla="*/ 315268 h 1735531"/>
              <a:gd name="connsiteX23" fmla="*/ 1706814 w 1735533"/>
              <a:gd name="connsiteY23" fmla="*/ 324632 h 1735531"/>
              <a:gd name="connsiteX24" fmla="*/ 1717477 w 1735533"/>
              <a:gd name="connsiteY24" fmla="*/ 346482 h 1735531"/>
              <a:gd name="connsiteX25" fmla="*/ 1721032 w 1735533"/>
              <a:gd name="connsiteY25" fmla="*/ 355846 h 1735531"/>
              <a:gd name="connsiteX26" fmla="*/ 1717477 w 1735533"/>
              <a:gd name="connsiteY26" fmla="*/ 374575 h 1735531"/>
              <a:gd name="connsiteX27" fmla="*/ 1696150 w 1735533"/>
              <a:gd name="connsiteY27" fmla="*/ 387061 h 1735531"/>
              <a:gd name="connsiteX28" fmla="*/ 1703259 w 1735533"/>
              <a:gd name="connsiteY28" fmla="*/ 415154 h 1735531"/>
              <a:gd name="connsiteX29" fmla="*/ 1710368 w 1735533"/>
              <a:gd name="connsiteY29" fmla="*/ 427640 h 1735531"/>
              <a:gd name="connsiteX30" fmla="*/ 1717477 w 1735533"/>
              <a:gd name="connsiteY30" fmla="*/ 443247 h 1735531"/>
              <a:gd name="connsiteX31" fmla="*/ 1721032 w 1735533"/>
              <a:gd name="connsiteY31" fmla="*/ 452612 h 1735531"/>
              <a:gd name="connsiteX32" fmla="*/ 1728141 w 1735533"/>
              <a:gd name="connsiteY32" fmla="*/ 461976 h 1735531"/>
              <a:gd name="connsiteX33" fmla="*/ 1731695 w 1735533"/>
              <a:gd name="connsiteY33" fmla="*/ 474462 h 1735531"/>
              <a:gd name="connsiteX34" fmla="*/ 1710368 w 1735533"/>
              <a:gd name="connsiteY34" fmla="*/ 508798 h 1735531"/>
              <a:gd name="connsiteX35" fmla="*/ 1703259 w 1735533"/>
              <a:gd name="connsiteY35" fmla="*/ 555620 h 1735531"/>
              <a:gd name="connsiteX36" fmla="*/ 1692595 w 1735533"/>
              <a:gd name="connsiteY36" fmla="*/ 574349 h 1735531"/>
              <a:gd name="connsiteX37" fmla="*/ 1681931 w 1735533"/>
              <a:gd name="connsiteY37" fmla="*/ 577470 h 1735531"/>
              <a:gd name="connsiteX38" fmla="*/ 1657050 w 1735533"/>
              <a:gd name="connsiteY38" fmla="*/ 580591 h 1735531"/>
              <a:gd name="connsiteX39" fmla="*/ 1646386 w 1735533"/>
              <a:gd name="connsiteY39" fmla="*/ 589956 h 1735531"/>
              <a:gd name="connsiteX40" fmla="*/ 1678377 w 1735533"/>
              <a:gd name="connsiteY40" fmla="*/ 621171 h 1735531"/>
              <a:gd name="connsiteX41" fmla="*/ 1671268 w 1735533"/>
              <a:gd name="connsiteY41" fmla="*/ 630535 h 1735531"/>
              <a:gd name="connsiteX42" fmla="*/ 1692595 w 1735533"/>
              <a:gd name="connsiteY42" fmla="*/ 671114 h 1735531"/>
              <a:gd name="connsiteX43" fmla="*/ 1717477 w 1735533"/>
              <a:gd name="connsiteY43" fmla="*/ 699207 h 1735531"/>
              <a:gd name="connsiteX44" fmla="*/ 1724586 w 1735533"/>
              <a:gd name="connsiteY44" fmla="*/ 736664 h 1735531"/>
              <a:gd name="connsiteX45" fmla="*/ 1724586 w 1735533"/>
              <a:gd name="connsiteY45" fmla="*/ 842794 h 1735531"/>
              <a:gd name="connsiteX46" fmla="*/ 1710368 w 1735533"/>
              <a:gd name="connsiteY46" fmla="*/ 889616 h 1735531"/>
              <a:gd name="connsiteX47" fmla="*/ 1713923 w 1735533"/>
              <a:gd name="connsiteY47" fmla="*/ 908345 h 1735531"/>
              <a:gd name="connsiteX48" fmla="*/ 1717477 w 1735533"/>
              <a:gd name="connsiteY48" fmla="*/ 917709 h 1735531"/>
              <a:gd name="connsiteX49" fmla="*/ 1721032 w 1735533"/>
              <a:gd name="connsiteY49" fmla="*/ 930195 h 1735531"/>
              <a:gd name="connsiteX50" fmla="*/ 1717477 w 1735533"/>
              <a:gd name="connsiteY50" fmla="*/ 964531 h 1735531"/>
              <a:gd name="connsiteX51" fmla="*/ 1699705 w 1735533"/>
              <a:gd name="connsiteY51" fmla="*/ 967652 h 1735531"/>
              <a:gd name="connsiteX52" fmla="*/ 1685486 w 1735533"/>
              <a:gd name="connsiteY52" fmla="*/ 973895 h 1735531"/>
              <a:gd name="connsiteX53" fmla="*/ 1674822 w 1735533"/>
              <a:gd name="connsiteY53" fmla="*/ 977017 h 1735531"/>
              <a:gd name="connsiteX54" fmla="*/ 1667713 w 1735533"/>
              <a:gd name="connsiteY54" fmla="*/ 992624 h 1735531"/>
              <a:gd name="connsiteX55" fmla="*/ 1674822 w 1735533"/>
              <a:gd name="connsiteY55" fmla="*/ 1005110 h 1735531"/>
              <a:gd name="connsiteX56" fmla="*/ 1678907 w 1735533"/>
              <a:gd name="connsiteY56" fmla="*/ 1014259 h 1735531"/>
              <a:gd name="connsiteX57" fmla="*/ 1677550 w 1735533"/>
              <a:gd name="connsiteY57" fmla="*/ 1012283 h 1735531"/>
              <a:gd name="connsiteX58" fmla="*/ 1679636 w 1735533"/>
              <a:gd name="connsiteY58" fmla="*/ 1015891 h 1735531"/>
              <a:gd name="connsiteX59" fmla="*/ 1678907 w 1735533"/>
              <a:gd name="connsiteY59" fmla="*/ 1014259 h 1735531"/>
              <a:gd name="connsiteX60" fmla="*/ 1685486 w 1735533"/>
              <a:gd name="connsiteY60" fmla="*/ 1023839 h 1735531"/>
              <a:gd name="connsiteX61" fmla="*/ 1692595 w 1735533"/>
              <a:gd name="connsiteY61" fmla="*/ 1036324 h 1735531"/>
              <a:gd name="connsiteX62" fmla="*/ 1696150 w 1735533"/>
              <a:gd name="connsiteY62" fmla="*/ 1045689 h 1735531"/>
              <a:gd name="connsiteX63" fmla="*/ 1703259 w 1735533"/>
              <a:gd name="connsiteY63" fmla="*/ 1055053 h 1735531"/>
              <a:gd name="connsiteX64" fmla="*/ 1706814 w 1735533"/>
              <a:gd name="connsiteY64" fmla="*/ 1064418 h 1735531"/>
              <a:gd name="connsiteX65" fmla="*/ 1717477 w 1735533"/>
              <a:gd name="connsiteY65" fmla="*/ 1073782 h 1735531"/>
              <a:gd name="connsiteX66" fmla="*/ 1721032 w 1735533"/>
              <a:gd name="connsiteY66" fmla="*/ 1126847 h 1735531"/>
              <a:gd name="connsiteX67" fmla="*/ 1728141 w 1735533"/>
              <a:gd name="connsiteY67" fmla="*/ 1145576 h 1735531"/>
              <a:gd name="connsiteX68" fmla="*/ 1724586 w 1735533"/>
              <a:gd name="connsiteY68" fmla="*/ 1192397 h 1735531"/>
              <a:gd name="connsiteX69" fmla="*/ 1717477 w 1735533"/>
              <a:gd name="connsiteY69" fmla="*/ 1211126 h 1735531"/>
              <a:gd name="connsiteX70" fmla="*/ 1721032 w 1735533"/>
              <a:gd name="connsiteY70" fmla="*/ 1242341 h 1735531"/>
              <a:gd name="connsiteX71" fmla="*/ 1728141 w 1735533"/>
              <a:gd name="connsiteY71" fmla="*/ 1261069 h 1735531"/>
              <a:gd name="connsiteX72" fmla="*/ 1724586 w 1735533"/>
              <a:gd name="connsiteY72" fmla="*/ 1323499 h 1735531"/>
              <a:gd name="connsiteX73" fmla="*/ 1717477 w 1735533"/>
              <a:gd name="connsiteY73" fmla="*/ 1332863 h 1735531"/>
              <a:gd name="connsiteX74" fmla="*/ 1735250 w 1735533"/>
              <a:gd name="connsiteY74" fmla="*/ 1414021 h 1735531"/>
              <a:gd name="connsiteX75" fmla="*/ 1728141 w 1735533"/>
              <a:gd name="connsiteY75" fmla="*/ 1523272 h 1735531"/>
              <a:gd name="connsiteX76" fmla="*/ 1724586 w 1735533"/>
              <a:gd name="connsiteY76" fmla="*/ 1532637 h 1735531"/>
              <a:gd name="connsiteX77" fmla="*/ 1713923 w 1735533"/>
              <a:gd name="connsiteY77" fmla="*/ 1554487 h 1735531"/>
              <a:gd name="connsiteX78" fmla="*/ 1717477 w 1735533"/>
              <a:gd name="connsiteY78" fmla="*/ 1591944 h 1735531"/>
              <a:gd name="connsiteX79" fmla="*/ 1724586 w 1735533"/>
              <a:gd name="connsiteY79" fmla="*/ 1654373 h 1735531"/>
              <a:gd name="connsiteX80" fmla="*/ 1674822 w 1735533"/>
              <a:gd name="connsiteY80" fmla="*/ 1688710 h 1735531"/>
              <a:gd name="connsiteX81" fmla="*/ 1667713 w 1735533"/>
              <a:gd name="connsiteY81" fmla="*/ 1679345 h 1735531"/>
              <a:gd name="connsiteX82" fmla="*/ 1660604 w 1735533"/>
              <a:gd name="connsiteY82" fmla="*/ 1688710 h 1735531"/>
              <a:gd name="connsiteX83" fmla="*/ 1614395 w 1735533"/>
              <a:gd name="connsiteY83" fmla="*/ 1704317 h 1735531"/>
              <a:gd name="connsiteX84" fmla="*/ 1593068 w 1735533"/>
              <a:gd name="connsiteY84" fmla="*/ 1707438 h 1735531"/>
              <a:gd name="connsiteX85" fmla="*/ 1582404 w 1735533"/>
              <a:gd name="connsiteY85" fmla="*/ 1710560 h 1735531"/>
              <a:gd name="connsiteX86" fmla="*/ 1550413 w 1735533"/>
              <a:gd name="connsiteY86" fmla="*/ 1716802 h 1735531"/>
              <a:gd name="connsiteX87" fmla="*/ 1507759 w 1735533"/>
              <a:gd name="connsiteY87" fmla="*/ 1713681 h 1735531"/>
              <a:gd name="connsiteX88" fmla="*/ 1447331 w 1735533"/>
              <a:gd name="connsiteY88" fmla="*/ 1719924 h 1735531"/>
              <a:gd name="connsiteX89" fmla="*/ 1433112 w 1735533"/>
              <a:gd name="connsiteY89" fmla="*/ 1723045 h 1735531"/>
              <a:gd name="connsiteX90" fmla="*/ 1322921 w 1735533"/>
              <a:gd name="connsiteY90" fmla="*/ 1726167 h 1735531"/>
              <a:gd name="connsiteX91" fmla="*/ 1187848 w 1735533"/>
              <a:gd name="connsiteY91" fmla="*/ 1719924 h 1735531"/>
              <a:gd name="connsiteX92" fmla="*/ 1177184 w 1735533"/>
              <a:gd name="connsiteY92" fmla="*/ 1716802 h 1735531"/>
              <a:gd name="connsiteX93" fmla="*/ 1159412 w 1735533"/>
              <a:gd name="connsiteY93" fmla="*/ 1719924 h 1735531"/>
              <a:gd name="connsiteX94" fmla="*/ 1148748 w 1735533"/>
              <a:gd name="connsiteY94" fmla="*/ 1726167 h 1735531"/>
              <a:gd name="connsiteX95" fmla="*/ 1120311 w 1735533"/>
              <a:gd name="connsiteY95" fmla="*/ 1729288 h 1735531"/>
              <a:gd name="connsiteX96" fmla="*/ 1077657 w 1735533"/>
              <a:gd name="connsiteY96" fmla="*/ 1726167 h 1735531"/>
              <a:gd name="connsiteX97" fmla="*/ 1056329 w 1735533"/>
              <a:gd name="connsiteY97" fmla="*/ 1719924 h 1735531"/>
              <a:gd name="connsiteX98" fmla="*/ 1013675 w 1735533"/>
              <a:gd name="connsiteY98" fmla="*/ 1723045 h 1735531"/>
              <a:gd name="connsiteX99" fmla="*/ 1003011 w 1735533"/>
              <a:gd name="connsiteY99" fmla="*/ 1726167 h 1735531"/>
              <a:gd name="connsiteX100" fmla="*/ 978129 w 1735533"/>
              <a:gd name="connsiteY100" fmla="*/ 1729288 h 1735531"/>
              <a:gd name="connsiteX101" fmla="*/ 843056 w 1735533"/>
              <a:gd name="connsiteY101" fmla="*/ 1726167 h 1735531"/>
              <a:gd name="connsiteX102" fmla="*/ 715092 w 1735533"/>
              <a:gd name="connsiteY102" fmla="*/ 1726167 h 1735531"/>
              <a:gd name="connsiteX103" fmla="*/ 711538 w 1735533"/>
              <a:gd name="connsiteY103" fmla="*/ 1716802 h 1735531"/>
              <a:gd name="connsiteX104" fmla="*/ 707983 w 1735533"/>
              <a:gd name="connsiteY104" fmla="*/ 1704317 h 1735531"/>
              <a:gd name="connsiteX105" fmla="*/ 693765 w 1735533"/>
              <a:gd name="connsiteY105" fmla="*/ 1713681 h 1735531"/>
              <a:gd name="connsiteX106" fmla="*/ 683101 w 1735533"/>
              <a:gd name="connsiteY106" fmla="*/ 1719924 h 1735531"/>
              <a:gd name="connsiteX107" fmla="*/ 651110 w 1735533"/>
              <a:gd name="connsiteY107" fmla="*/ 1726167 h 1735531"/>
              <a:gd name="connsiteX108" fmla="*/ 516037 w 1735533"/>
              <a:gd name="connsiteY108" fmla="*/ 1723045 h 1735531"/>
              <a:gd name="connsiteX109" fmla="*/ 498264 w 1735533"/>
              <a:gd name="connsiteY109" fmla="*/ 1716802 h 1735531"/>
              <a:gd name="connsiteX110" fmla="*/ 484046 w 1735533"/>
              <a:gd name="connsiteY110" fmla="*/ 1713681 h 1735531"/>
              <a:gd name="connsiteX111" fmla="*/ 473382 w 1735533"/>
              <a:gd name="connsiteY111" fmla="*/ 1710560 h 1735531"/>
              <a:gd name="connsiteX112" fmla="*/ 437837 w 1735533"/>
              <a:gd name="connsiteY112" fmla="*/ 1713681 h 1735531"/>
              <a:gd name="connsiteX113" fmla="*/ 427173 w 1735533"/>
              <a:gd name="connsiteY113" fmla="*/ 1719924 h 1735531"/>
              <a:gd name="connsiteX114" fmla="*/ 405846 w 1735533"/>
              <a:gd name="connsiteY114" fmla="*/ 1726167 h 1735531"/>
              <a:gd name="connsiteX115" fmla="*/ 380964 w 1735533"/>
              <a:gd name="connsiteY115" fmla="*/ 1735531 h 1735531"/>
              <a:gd name="connsiteX116" fmla="*/ 359636 w 1735533"/>
              <a:gd name="connsiteY116" fmla="*/ 1732410 h 1735531"/>
              <a:gd name="connsiteX117" fmla="*/ 356082 w 1735533"/>
              <a:gd name="connsiteY117" fmla="*/ 1719924 h 1735531"/>
              <a:gd name="connsiteX118" fmla="*/ 249445 w 1735533"/>
              <a:gd name="connsiteY118" fmla="*/ 1716802 h 1735531"/>
              <a:gd name="connsiteX119" fmla="*/ 228118 w 1735533"/>
              <a:gd name="connsiteY119" fmla="*/ 1713681 h 1735531"/>
              <a:gd name="connsiteX120" fmla="*/ 213900 w 1735533"/>
              <a:gd name="connsiteY120" fmla="*/ 1710560 h 1735531"/>
              <a:gd name="connsiteX121" fmla="*/ 174799 w 1735533"/>
              <a:gd name="connsiteY121" fmla="*/ 1713681 h 1735531"/>
              <a:gd name="connsiteX122" fmla="*/ 160581 w 1735533"/>
              <a:gd name="connsiteY122" fmla="*/ 1719924 h 1735531"/>
              <a:gd name="connsiteX123" fmla="*/ 157027 w 1735533"/>
              <a:gd name="connsiteY123" fmla="*/ 1710560 h 1735531"/>
              <a:gd name="connsiteX124" fmla="*/ 153472 w 1735533"/>
              <a:gd name="connsiteY124" fmla="*/ 1694953 h 1735531"/>
              <a:gd name="connsiteX125" fmla="*/ 96599 w 1735533"/>
              <a:gd name="connsiteY125" fmla="*/ 1691831 h 1735531"/>
              <a:gd name="connsiteX126" fmla="*/ 64608 w 1735533"/>
              <a:gd name="connsiteY126" fmla="*/ 1676224 h 1735531"/>
              <a:gd name="connsiteX127" fmla="*/ 53944 w 1735533"/>
              <a:gd name="connsiteY127" fmla="*/ 1673102 h 1735531"/>
              <a:gd name="connsiteX128" fmla="*/ 50390 w 1735533"/>
              <a:gd name="connsiteY128" fmla="*/ 1663738 h 1735531"/>
              <a:gd name="connsiteX129" fmla="*/ 57499 w 1735533"/>
              <a:gd name="connsiteY129" fmla="*/ 1607552 h 1735531"/>
              <a:gd name="connsiteX130" fmla="*/ 43281 w 1735533"/>
              <a:gd name="connsiteY130" fmla="*/ 1595066 h 1735531"/>
              <a:gd name="connsiteX131" fmla="*/ 36172 w 1735533"/>
              <a:gd name="connsiteY131" fmla="*/ 1585701 h 1735531"/>
              <a:gd name="connsiteX132" fmla="*/ 39726 w 1735533"/>
              <a:gd name="connsiteY132" fmla="*/ 1560730 h 1735531"/>
              <a:gd name="connsiteX133" fmla="*/ 36172 w 1735533"/>
              <a:gd name="connsiteY133" fmla="*/ 1523272 h 1735531"/>
              <a:gd name="connsiteX134" fmla="*/ 29063 w 1735533"/>
              <a:gd name="connsiteY134" fmla="*/ 1501422 h 1735531"/>
              <a:gd name="connsiteX135" fmla="*/ 32617 w 1735533"/>
              <a:gd name="connsiteY135" fmla="*/ 1420264 h 1735531"/>
              <a:gd name="connsiteX136" fmla="*/ 39726 w 1735533"/>
              <a:gd name="connsiteY136" fmla="*/ 1407778 h 1735531"/>
              <a:gd name="connsiteX137" fmla="*/ 43281 w 1735533"/>
              <a:gd name="connsiteY137" fmla="*/ 1367199 h 1735531"/>
              <a:gd name="connsiteX138" fmla="*/ 53944 w 1735533"/>
              <a:gd name="connsiteY138" fmla="*/ 1345349 h 1735531"/>
              <a:gd name="connsiteX139" fmla="*/ 61054 w 1735533"/>
              <a:gd name="connsiteY139" fmla="*/ 1323499 h 1735531"/>
              <a:gd name="connsiteX140" fmla="*/ 68163 w 1735533"/>
              <a:gd name="connsiteY140" fmla="*/ 1314135 h 1735531"/>
              <a:gd name="connsiteX141" fmla="*/ 61054 w 1735533"/>
              <a:gd name="connsiteY141" fmla="*/ 1289163 h 1735531"/>
              <a:gd name="connsiteX142" fmla="*/ 50390 w 1735533"/>
              <a:gd name="connsiteY142" fmla="*/ 1279798 h 1735531"/>
              <a:gd name="connsiteX143" fmla="*/ 43281 w 1735533"/>
              <a:gd name="connsiteY143" fmla="*/ 1183033 h 1735531"/>
              <a:gd name="connsiteX144" fmla="*/ 46835 w 1735533"/>
              <a:gd name="connsiteY144" fmla="*/ 1126847 h 1735531"/>
              <a:gd name="connsiteX145" fmla="*/ 32617 w 1735533"/>
              <a:gd name="connsiteY145" fmla="*/ 1092511 h 1735531"/>
              <a:gd name="connsiteX146" fmla="*/ 25508 w 1735533"/>
              <a:gd name="connsiteY146" fmla="*/ 1014475 h 1735531"/>
              <a:gd name="connsiteX147" fmla="*/ 29063 w 1735533"/>
              <a:gd name="connsiteY147" fmla="*/ 998867 h 1735531"/>
              <a:gd name="connsiteX148" fmla="*/ 36172 w 1735533"/>
              <a:gd name="connsiteY148" fmla="*/ 989503 h 1735531"/>
              <a:gd name="connsiteX149" fmla="*/ 21954 w 1735533"/>
              <a:gd name="connsiteY149" fmla="*/ 967652 h 1735531"/>
              <a:gd name="connsiteX150" fmla="*/ 11290 w 1735533"/>
              <a:gd name="connsiteY150" fmla="*/ 961409 h 1735531"/>
              <a:gd name="connsiteX151" fmla="*/ 11290 w 1735533"/>
              <a:gd name="connsiteY151" fmla="*/ 902102 h 1735531"/>
              <a:gd name="connsiteX152" fmla="*/ 21954 w 1735533"/>
              <a:gd name="connsiteY152" fmla="*/ 892737 h 1735531"/>
              <a:gd name="connsiteX153" fmla="*/ 36172 w 1735533"/>
              <a:gd name="connsiteY153" fmla="*/ 874009 h 1735531"/>
              <a:gd name="connsiteX154" fmla="*/ 43281 w 1735533"/>
              <a:gd name="connsiteY154" fmla="*/ 855280 h 1735531"/>
              <a:gd name="connsiteX155" fmla="*/ 39726 w 1735533"/>
              <a:gd name="connsiteY155" fmla="*/ 817822 h 1735531"/>
              <a:gd name="connsiteX156" fmla="*/ 32617 w 1735533"/>
              <a:gd name="connsiteY156" fmla="*/ 774122 h 1735531"/>
              <a:gd name="connsiteX157" fmla="*/ 29063 w 1735533"/>
              <a:gd name="connsiteY157" fmla="*/ 758515 h 1735531"/>
              <a:gd name="connsiteX158" fmla="*/ 25508 w 1735533"/>
              <a:gd name="connsiteY158" fmla="*/ 705450 h 1735531"/>
              <a:gd name="connsiteX159" fmla="*/ 18399 w 1735533"/>
              <a:gd name="connsiteY159" fmla="*/ 696086 h 1735531"/>
              <a:gd name="connsiteX160" fmla="*/ 25508 w 1735533"/>
              <a:gd name="connsiteY160" fmla="*/ 661749 h 1735531"/>
              <a:gd name="connsiteX161" fmla="*/ 29063 w 1735533"/>
              <a:gd name="connsiteY161" fmla="*/ 636778 h 1735531"/>
              <a:gd name="connsiteX162" fmla="*/ 36172 w 1735533"/>
              <a:gd name="connsiteY162" fmla="*/ 627414 h 1735531"/>
              <a:gd name="connsiteX163" fmla="*/ 29063 w 1735533"/>
              <a:gd name="connsiteY163" fmla="*/ 605563 h 1735531"/>
              <a:gd name="connsiteX164" fmla="*/ 18399 w 1735533"/>
              <a:gd name="connsiteY164" fmla="*/ 580591 h 1735531"/>
              <a:gd name="connsiteX165" fmla="*/ 14845 w 1735533"/>
              <a:gd name="connsiteY165" fmla="*/ 568106 h 1735531"/>
              <a:gd name="connsiteX166" fmla="*/ 7736 w 1735533"/>
              <a:gd name="connsiteY166" fmla="*/ 558742 h 1735531"/>
              <a:gd name="connsiteX167" fmla="*/ 4181 w 1735533"/>
              <a:gd name="connsiteY167" fmla="*/ 549377 h 1735531"/>
              <a:gd name="connsiteX168" fmla="*/ 7736 w 1735533"/>
              <a:gd name="connsiteY168" fmla="*/ 518162 h 1735531"/>
              <a:gd name="connsiteX169" fmla="*/ 11290 w 1735533"/>
              <a:gd name="connsiteY169" fmla="*/ 508798 h 1735531"/>
              <a:gd name="connsiteX170" fmla="*/ 18399 w 1735533"/>
              <a:gd name="connsiteY170" fmla="*/ 483827 h 1735531"/>
              <a:gd name="connsiteX171" fmla="*/ 25508 w 1735533"/>
              <a:gd name="connsiteY171" fmla="*/ 346482 h 1735531"/>
              <a:gd name="connsiteX172" fmla="*/ 32617 w 1735533"/>
              <a:gd name="connsiteY172" fmla="*/ 337118 h 1735531"/>
              <a:gd name="connsiteX173" fmla="*/ 39726 w 1735533"/>
              <a:gd name="connsiteY173" fmla="*/ 324632 h 1735531"/>
              <a:gd name="connsiteX174" fmla="*/ 36172 w 1735533"/>
              <a:gd name="connsiteY174" fmla="*/ 296539 h 1735531"/>
              <a:gd name="connsiteX175" fmla="*/ 21954 w 1735533"/>
              <a:gd name="connsiteY175" fmla="*/ 277810 h 1735531"/>
              <a:gd name="connsiteX176" fmla="*/ 25508 w 1735533"/>
              <a:gd name="connsiteY176" fmla="*/ 243474 h 1735531"/>
              <a:gd name="connsiteX177" fmla="*/ 32617 w 1735533"/>
              <a:gd name="connsiteY177" fmla="*/ 221624 h 1735531"/>
              <a:gd name="connsiteX178" fmla="*/ 36172 w 1735533"/>
              <a:gd name="connsiteY178" fmla="*/ 209138 h 1735531"/>
              <a:gd name="connsiteX179" fmla="*/ 29063 w 1735533"/>
              <a:gd name="connsiteY179" fmla="*/ 87401 h 1735531"/>
              <a:gd name="connsiteX180" fmla="*/ 25508 w 1735533"/>
              <a:gd name="connsiteY180" fmla="*/ 78037 h 1735531"/>
              <a:gd name="connsiteX181" fmla="*/ 32617 w 1735533"/>
              <a:gd name="connsiteY181" fmla="*/ 59308 h 1735531"/>
              <a:gd name="connsiteX182" fmla="*/ 43281 w 1735533"/>
              <a:gd name="connsiteY182" fmla="*/ 40579 h 1735531"/>
              <a:gd name="connsiteX183" fmla="*/ 50390 w 1735533"/>
              <a:gd name="connsiteY183" fmla="*/ 12486 h 1735531"/>
              <a:gd name="connsiteX184" fmla="*/ 221009 w 1735533"/>
              <a:gd name="connsiteY184" fmla="*/ 9365 h 1735531"/>
              <a:gd name="connsiteX185" fmla="*/ 251569 w 1735533"/>
              <a:gd name="connsiteY185" fmla="*/ 3529 h 1735531"/>
              <a:gd name="connsiteX186" fmla="*/ 244697 w 1735533"/>
              <a:gd name="connsiteY186" fmla="*/ 2485 h 1735531"/>
              <a:gd name="connsiteX187" fmla="*/ 252791 w 1735533"/>
              <a:gd name="connsiteY187" fmla="*/ 3217 h 1735531"/>
              <a:gd name="connsiteX188" fmla="*/ 292100 w 1735533"/>
              <a:gd name="connsiteY188" fmla="*/ 6243 h 1735531"/>
              <a:gd name="connsiteX189" fmla="*/ 309873 w 1735533"/>
              <a:gd name="connsiteY189" fmla="*/ 9365 h 1735531"/>
              <a:gd name="connsiteX190" fmla="*/ 331200 w 1735533"/>
              <a:gd name="connsiteY190" fmla="*/ 15608 h 1735531"/>
              <a:gd name="connsiteX191" fmla="*/ 412955 w 1735533"/>
              <a:gd name="connsiteY191" fmla="*/ 12486 h 1735531"/>
              <a:gd name="connsiteX192" fmla="*/ 476937 w 1735533"/>
              <a:gd name="connsiteY192" fmla="*/ 18729 h 1735531"/>
              <a:gd name="connsiteX193" fmla="*/ 555137 w 1735533"/>
              <a:gd name="connsiteY193" fmla="*/ 15608 h 1735531"/>
              <a:gd name="connsiteX194" fmla="*/ 612010 w 1735533"/>
              <a:gd name="connsiteY194" fmla="*/ 9365 h 1735531"/>
              <a:gd name="connsiteX195" fmla="*/ 636892 w 1735533"/>
              <a:gd name="connsiteY195" fmla="*/ 3122 h 1735531"/>
              <a:gd name="connsiteX196" fmla="*/ 715092 w 1735533"/>
              <a:gd name="connsiteY196" fmla="*/ 6243 h 1735531"/>
              <a:gd name="connsiteX197" fmla="*/ 967466 w 1735533"/>
              <a:gd name="connsiteY197" fmla="*/ 12486 h 1735531"/>
              <a:gd name="connsiteX198" fmla="*/ 1074103 w 1735533"/>
              <a:gd name="connsiteY198" fmla="*/ 18729 h 1735531"/>
              <a:gd name="connsiteX199" fmla="*/ 1084766 w 1735533"/>
              <a:gd name="connsiteY199" fmla="*/ 21851 h 1735531"/>
              <a:gd name="connsiteX200" fmla="*/ 1095430 w 1735533"/>
              <a:gd name="connsiteY200" fmla="*/ 12486 h 1735531"/>
              <a:gd name="connsiteX201" fmla="*/ 1152303 w 1735533"/>
              <a:gd name="connsiteY201" fmla="*/ 9365 h 1735531"/>
              <a:gd name="connsiteX202" fmla="*/ 1205621 w 1735533"/>
              <a:gd name="connsiteY202" fmla="*/ 12486 h 1735531"/>
              <a:gd name="connsiteX203" fmla="*/ 1216285 w 1735533"/>
              <a:gd name="connsiteY203" fmla="*/ 15608 h 1735531"/>
              <a:gd name="connsiteX204" fmla="*/ 1226948 w 1735533"/>
              <a:gd name="connsiteY204" fmla="*/ 9365 h 1735531"/>
              <a:gd name="connsiteX205" fmla="*/ 1258939 w 1735533"/>
              <a:gd name="connsiteY205" fmla="*/ 3122 h 1735531"/>
              <a:gd name="connsiteX206" fmla="*/ 1269603 w 1735533"/>
              <a:gd name="connsiteY206" fmla="*/ 0 h 173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1735533" h="1735531">
                <a:moveTo>
                  <a:pt x="234796" y="1421"/>
                </a:moveTo>
                <a:cubicBezTo>
                  <a:pt x="236230" y="1506"/>
                  <a:pt x="239112" y="1753"/>
                  <a:pt x="242291" y="2119"/>
                </a:cubicBezTo>
                <a:lnTo>
                  <a:pt x="244697" y="2485"/>
                </a:lnTo>
                <a:lnTo>
                  <a:pt x="235993" y="1698"/>
                </a:lnTo>
                <a:cubicBezTo>
                  <a:pt x="233378" y="1413"/>
                  <a:pt x="233363" y="1336"/>
                  <a:pt x="234796" y="1421"/>
                </a:cubicBezTo>
                <a:close/>
                <a:moveTo>
                  <a:pt x="1269603" y="0"/>
                </a:moveTo>
                <a:cubicBezTo>
                  <a:pt x="1289087" y="1070"/>
                  <a:pt x="1342319" y="3520"/>
                  <a:pt x="1365576" y="6243"/>
                </a:cubicBezTo>
                <a:cubicBezTo>
                  <a:pt x="1370419" y="6810"/>
                  <a:pt x="1374933" y="8938"/>
                  <a:pt x="1379795" y="9365"/>
                </a:cubicBezTo>
                <a:cubicBezTo>
                  <a:pt x="1398695" y="11024"/>
                  <a:pt x="1417710" y="11446"/>
                  <a:pt x="1436667" y="12486"/>
                </a:cubicBezTo>
                <a:cubicBezTo>
                  <a:pt x="1494220" y="25123"/>
                  <a:pt x="1429479" y="12217"/>
                  <a:pt x="1578850" y="9365"/>
                </a:cubicBezTo>
                <a:cubicBezTo>
                  <a:pt x="1590754" y="9137"/>
                  <a:pt x="1602506" y="11906"/>
                  <a:pt x="1614395" y="12486"/>
                </a:cubicBezTo>
                <a:cubicBezTo>
                  <a:pt x="1645177" y="13988"/>
                  <a:pt x="1676007" y="14567"/>
                  <a:pt x="1706814" y="15608"/>
                </a:cubicBezTo>
                <a:cubicBezTo>
                  <a:pt x="1710368" y="18729"/>
                  <a:pt x="1715036" y="21113"/>
                  <a:pt x="1717477" y="24972"/>
                </a:cubicBezTo>
                <a:cubicBezTo>
                  <a:pt x="1721409" y="31188"/>
                  <a:pt x="1725846" y="48127"/>
                  <a:pt x="1728141" y="56186"/>
                </a:cubicBezTo>
                <a:cubicBezTo>
                  <a:pt x="1729325" y="67632"/>
                  <a:pt x="1730166" y="79109"/>
                  <a:pt x="1731695" y="90523"/>
                </a:cubicBezTo>
                <a:cubicBezTo>
                  <a:pt x="1732537" y="96808"/>
                  <a:pt x="1735250" y="102923"/>
                  <a:pt x="1735250" y="109252"/>
                </a:cubicBezTo>
                <a:cubicBezTo>
                  <a:pt x="1735250" y="131126"/>
                  <a:pt x="1734663" y="153083"/>
                  <a:pt x="1731695" y="174802"/>
                </a:cubicBezTo>
                <a:cubicBezTo>
                  <a:pt x="1731064" y="179422"/>
                  <a:pt x="1726956" y="183126"/>
                  <a:pt x="1724586" y="187288"/>
                </a:cubicBezTo>
                <a:cubicBezTo>
                  <a:pt x="1725771" y="208097"/>
                  <a:pt x="1726085" y="228960"/>
                  <a:pt x="1728141" y="249717"/>
                </a:cubicBezTo>
                <a:cubicBezTo>
                  <a:pt x="1728466" y="252995"/>
                  <a:pt x="1731695" y="255791"/>
                  <a:pt x="1731695" y="259082"/>
                </a:cubicBezTo>
                <a:cubicBezTo>
                  <a:pt x="1731695" y="261092"/>
                  <a:pt x="1726605" y="291811"/>
                  <a:pt x="1724586" y="296539"/>
                </a:cubicBezTo>
                <a:cubicBezTo>
                  <a:pt x="1723086" y="300051"/>
                  <a:pt x="1719847" y="302782"/>
                  <a:pt x="1717477" y="305903"/>
                </a:cubicBezTo>
                <a:cubicBezTo>
                  <a:pt x="1716293" y="309025"/>
                  <a:pt x="1715598" y="312325"/>
                  <a:pt x="1713923" y="315268"/>
                </a:cubicBezTo>
                <a:cubicBezTo>
                  <a:pt x="1712012" y="318623"/>
                  <a:pt x="1707418" y="320918"/>
                  <a:pt x="1706814" y="324632"/>
                </a:cubicBezTo>
                <a:cubicBezTo>
                  <a:pt x="1705169" y="334737"/>
                  <a:pt x="1713110" y="338813"/>
                  <a:pt x="1717477" y="346482"/>
                </a:cubicBezTo>
                <a:cubicBezTo>
                  <a:pt x="1719153" y="349425"/>
                  <a:pt x="1719847" y="352725"/>
                  <a:pt x="1721032" y="355846"/>
                </a:cubicBezTo>
                <a:cubicBezTo>
                  <a:pt x="1719847" y="362089"/>
                  <a:pt x="1721610" y="369390"/>
                  <a:pt x="1717477" y="374575"/>
                </a:cubicBezTo>
                <a:cubicBezTo>
                  <a:pt x="1712577" y="380722"/>
                  <a:pt x="1696150" y="387061"/>
                  <a:pt x="1696150" y="387061"/>
                </a:cubicBezTo>
                <a:cubicBezTo>
                  <a:pt x="1697114" y="391294"/>
                  <a:pt x="1701109" y="410120"/>
                  <a:pt x="1703259" y="415154"/>
                </a:cubicBezTo>
                <a:cubicBezTo>
                  <a:pt x="1705119" y="419512"/>
                  <a:pt x="1708216" y="423388"/>
                  <a:pt x="1710368" y="427640"/>
                </a:cubicBezTo>
                <a:cubicBezTo>
                  <a:pt x="1712959" y="432760"/>
                  <a:pt x="1715236" y="438001"/>
                  <a:pt x="1717477" y="443247"/>
                </a:cubicBezTo>
                <a:cubicBezTo>
                  <a:pt x="1718793" y="446328"/>
                  <a:pt x="1719356" y="449669"/>
                  <a:pt x="1721032" y="452612"/>
                </a:cubicBezTo>
                <a:cubicBezTo>
                  <a:pt x="1722943" y="455967"/>
                  <a:pt x="1725771" y="458855"/>
                  <a:pt x="1728141" y="461976"/>
                </a:cubicBezTo>
                <a:cubicBezTo>
                  <a:pt x="1729325" y="466138"/>
                  <a:pt x="1732569" y="470241"/>
                  <a:pt x="1731695" y="474462"/>
                </a:cubicBezTo>
                <a:cubicBezTo>
                  <a:pt x="1728575" y="489529"/>
                  <a:pt x="1719962" y="497566"/>
                  <a:pt x="1710368" y="508798"/>
                </a:cubicBezTo>
                <a:cubicBezTo>
                  <a:pt x="1708656" y="522332"/>
                  <a:pt x="1706806" y="541602"/>
                  <a:pt x="1703259" y="555620"/>
                </a:cubicBezTo>
                <a:cubicBezTo>
                  <a:pt x="1701866" y="561123"/>
                  <a:pt x="1697778" y="570708"/>
                  <a:pt x="1692595" y="574349"/>
                </a:cubicBezTo>
                <a:cubicBezTo>
                  <a:pt x="1689670" y="576404"/>
                  <a:pt x="1685606" y="576825"/>
                  <a:pt x="1681931" y="577470"/>
                </a:cubicBezTo>
                <a:cubicBezTo>
                  <a:pt x="1673716" y="578913"/>
                  <a:pt x="1665343" y="579551"/>
                  <a:pt x="1657050" y="580591"/>
                </a:cubicBezTo>
                <a:cubicBezTo>
                  <a:pt x="1632168" y="587875"/>
                  <a:pt x="1628613" y="584753"/>
                  <a:pt x="1646386" y="589956"/>
                </a:cubicBezTo>
                <a:cubicBezTo>
                  <a:pt x="1674289" y="614459"/>
                  <a:pt x="1664762" y="603236"/>
                  <a:pt x="1678377" y="621171"/>
                </a:cubicBezTo>
                <a:cubicBezTo>
                  <a:pt x="1676007" y="624292"/>
                  <a:pt x="1671268" y="626783"/>
                  <a:pt x="1671268" y="630535"/>
                </a:cubicBezTo>
                <a:cubicBezTo>
                  <a:pt x="1671268" y="645979"/>
                  <a:pt x="1682959" y="659575"/>
                  <a:pt x="1692595" y="671114"/>
                </a:cubicBezTo>
                <a:cubicBezTo>
                  <a:pt x="1700585" y="680681"/>
                  <a:pt x="1717477" y="699207"/>
                  <a:pt x="1717477" y="699207"/>
                </a:cubicBezTo>
                <a:cubicBezTo>
                  <a:pt x="1729326" y="730421"/>
                  <a:pt x="1731696" y="717936"/>
                  <a:pt x="1724586" y="736664"/>
                </a:cubicBezTo>
                <a:cubicBezTo>
                  <a:pt x="1728851" y="804080"/>
                  <a:pt x="1729779" y="778954"/>
                  <a:pt x="1724586" y="842794"/>
                </a:cubicBezTo>
                <a:cubicBezTo>
                  <a:pt x="1721225" y="884115"/>
                  <a:pt x="1730905" y="871581"/>
                  <a:pt x="1710368" y="889616"/>
                </a:cubicBezTo>
                <a:cubicBezTo>
                  <a:pt x="1711553" y="895859"/>
                  <a:pt x="1712359" y="902167"/>
                  <a:pt x="1713923" y="908345"/>
                </a:cubicBezTo>
                <a:cubicBezTo>
                  <a:pt x="1714736" y="911557"/>
                  <a:pt x="1716448" y="914545"/>
                  <a:pt x="1717477" y="917709"/>
                </a:cubicBezTo>
                <a:cubicBezTo>
                  <a:pt x="1718819" y="921834"/>
                  <a:pt x="1719847" y="926033"/>
                  <a:pt x="1721032" y="930195"/>
                </a:cubicBezTo>
                <a:cubicBezTo>
                  <a:pt x="1719847" y="941641"/>
                  <a:pt x="1723330" y="954252"/>
                  <a:pt x="1717477" y="964531"/>
                </a:cubicBezTo>
                <a:cubicBezTo>
                  <a:pt x="1714775" y="969276"/>
                  <a:pt x="1705436" y="965974"/>
                  <a:pt x="1699705" y="967652"/>
                </a:cubicBezTo>
                <a:cubicBezTo>
                  <a:pt x="1694678" y="969124"/>
                  <a:pt x="1690356" y="972062"/>
                  <a:pt x="1685486" y="973895"/>
                </a:cubicBezTo>
                <a:cubicBezTo>
                  <a:pt x="1682043" y="975192"/>
                  <a:pt x="1678377" y="975976"/>
                  <a:pt x="1674822" y="977017"/>
                </a:cubicBezTo>
                <a:cubicBezTo>
                  <a:pt x="1672453" y="982219"/>
                  <a:pt x="1667713" y="987021"/>
                  <a:pt x="1667713" y="992624"/>
                </a:cubicBezTo>
                <a:cubicBezTo>
                  <a:pt x="1667713" y="997278"/>
                  <a:pt x="1672735" y="1000833"/>
                  <a:pt x="1674822" y="1005110"/>
                </a:cubicBezTo>
                <a:lnTo>
                  <a:pt x="1678907" y="1014259"/>
                </a:lnTo>
                <a:lnTo>
                  <a:pt x="1677550" y="1012283"/>
                </a:lnTo>
                <a:cubicBezTo>
                  <a:pt x="1675903" y="1010431"/>
                  <a:pt x="1679895" y="1017399"/>
                  <a:pt x="1679636" y="1015891"/>
                </a:cubicBezTo>
                <a:lnTo>
                  <a:pt x="1678907" y="1014259"/>
                </a:lnTo>
                <a:lnTo>
                  <a:pt x="1685486" y="1023839"/>
                </a:lnTo>
                <a:cubicBezTo>
                  <a:pt x="1688115" y="1027879"/>
                  <a:pt x="1690508" y="1032047"/>
                  <a:pt x="1692595" y="1036324"/>
                </a:cubicBezTo>
                <a:cubicBezTo>
                  <a:pt x="1694071" y="1039349"/>
                  <a:pt x="1694474" y="1042746"/>
                  <a:pt x="1696150" y="1045689"/>
                </a:cubicBezTo>
                <a:cubicBezTo>
                  <a:pt x="1698060" y="1049044"/>
                  <a:pt x="1701348" y="1051698"/>
                  <a:pt x="1703259" y="1055053"/>
                </a:cubicBezTo>
                <a:cubicBezTo>
                  <a:pt x="1704934" y="1057996"/>
                  <a:pt x="1704735" y="1061680"/>
                  <a:pt x="1706814" y="1064418"/>
                </a:cubicBezTo>
                <a:cubicBezTo>
                  <a:pt x="1709602" y="1068091"/>
                  <a:pt x="1713923" y="1070661"/>
                  <a:pt x="1717477" y="1073782"/>
                </a:cubicBezTo>
                <a:cubicBezTo>
                  <a:pt x="1718662" y="1091471"/>
                  <a:pt x="1718422" y="1109277"/>
                  <a:pt x="1721032" y="1126847"/>
                </a:cubicBezTo>
                <a:cubicBezTo>
                  <a:pt x="1722001" y="1133372"/>
                  <a:pt x="1728141" y="1145576"/>
                  <a:pt x="1728141" y="1145576"/>
                </a:cubicBezTo>
                <a:cubicBezTo>
                  <a:pt x="1726956" y="1161183"/>
                  <a:pt x="1727105" y="1176913"/>
                  <a:pt x="1724586" y="1192397"/>
                </a:cubicBezTo>
                <a:cubicBezTo>
                  <a:pt x="1723526" y="1198912"/>
                  <a:pt x="1717477" y="1211126"/>
                  <a:pt x="1717477" y="1211126"/>
                </a:cubicBezTo>
                <a:cubicBezTo>
                  <a:pt x="1718662" y="1221531"/>
                  <a:pt x="1718838" y="1232063"/>
                  <a:pt x="1721032" y="1242341"/>
                </a:cubicBezTo>
                <a:cubicBezTo>
                  <a:pt x="1722413" y="1248808"/>
                  <a:pt x="1728141" y="1261069"/>
                  <a:pt x="1728141" y="1261069"/>
                </a:cubicBezTo>
                <a:cubicBezTo>
                  <a:pt x="1726956" y="1281879"/>
                  <a:pt x="1727655" y="1302838"/>
                  <a:pt x="1724586" y="1323499"/>
                </a:cubicBezTo>
                <a:cubicBezTo>
                  <a:pt x="1724034" y="1327219"/>
                  <a:pt x="1717477" y="1329112"/>
                  <a:pt x="1717477" y="1332863"/>
                </a:cubicBezTo>
                <a:cubicBezTo>
                  <a:pt x="1717477" y="1407148"/>
                  <a:pt x="1701961" y="1394533"/>
                  <a:pt x="1735250" y="1414021"/>
                </a:cubicBezTo>
                <a:cubicBezTo>
                  <a:pt x="1733244" y="1468622"/>
                  <a:pt x="1740381" y="1485653"/>
                  <a:pt x="1728141" y="1523272"/>
                </a:cubicBezTo>
                <a:cubicBezTo>
                  <a:pt x="1727112" y="1526436"/>
                  <a:pt x="1725615" y="1529473"/>
                  <a:pt x="1724586" y="1532637"/>
                </a:cubicBezTo>
                <a:cubicBezTo>
                  <a:pt x="1718847" y="1550275"/>
                  <a:pt x="1724746" y="1540230"/>
                  <a:pt x="1713923" y="1554487"/>
                </a:cubicBezTo>
                <a:cubicBezTo>
                  <a:pt x="1715107" y="1566972"/>
                  <a:pt x="1716495" y="1579444"/>
                  <a:pt x="1717477" y="1591944"/>
                </a:cubicBezTo>
                <a:cubicBezTo>
                  <a:pt x="1722072" y="1650454"/>
                  <a:pt x="1714500" y="1627798"/>
                  <a:pt x="1724586" y="1654373"/>
                </a:cubicBezTo>
                <a:cubicBezTo>
                  <a:pt x="1708891" y="1687451"/>
                  <a:pt x="1717800" y="1702434"/>
                  <a:pt x="1674822" y="1688710"/>
                </a:cubicBezTo>
                <a:cubicBezTo>
                  <a:pt x="1670808" y="1687428"/>
                  <a:pt x="1670083" y="1682467"/>
                  <a:pt x="1667713" y="1679345"/>
                </a:cubicBezTo>
                <a:cubicBezTo>
                  <a:pt x="1665343" y="1682467"/>
                  <a:pt x="1664104" y="1686558"/>
                  <a:pt x="1660604" y="1688710"/>
                </a:cubicBezTo>
                <a:cubicBezTo>
                  <a:pt x="1641557" y="1700418"/>
                  <a:pt x="1634126" y="1701166"/>
                  <a:pt x="1614395" y="1704317"/>
                </a:cubicBezTo>
                <a:cubicBezTo>
                  <a:pt x="1607304" y="1705449"/>
                  <a:pt x="1600103" y="1706065"/>
                  <a:pt x="1593068" y="1707438"/>
                </a:cubicBezTo>
                <a:cubicBezTo>
                  <a:pt x="1589410" y="1708152"/>
                  <a:pt x="1586062" y="1709846"/>
                  <a:pt x="1582404" y="1710560"/>
                </a:cubicBezTo>
                <a:cubicBezTo>
                  <a:pt x="1544871" y="1717884"/>
                  <a:pt x="1574417" y="1709776"/>
                  <a:pt x="1550413" y="1716802"/>
                </a:cubicBezTo>
                <a:cubicBezTo>
                  <a:pt x="1536195" y="1715762"/>
                  <a:pt x="1522026" y="1713681"/>
                  <a:pt x="1507759" y="1713681"/>
                </a:cubicBezTo>
                <a:cubicBezTo>
                  <a:pt x="1499173" y="1713681"/>
                  <a:pt x="1459166" y="1718035"/>
                  <a:pt x="1447331" y="1719924"/>
                </a:cubicBezTo>
                <a:cubicBezTo>
                  <a:pt x="1442524" y="1720692"/>
                  <a:pt x="1437990" y="1722801"/>
                  <a:pt x="1433112" y="1723045"/>
                </a:cubicBezTo>
                <a:cubicBezTo>
                  <a:pt x="1396423" y="1724886"/>
                  <a:pt x="1359652" y="1725126"/>
                  <a:pt x="1322921" y="1726167"/>
                </a:cubicBezTo>
                <a:cubicBezTo>
                  <a:pt x="1282327" y="1725087"/>
                  <a:pt x="1231200" y="1729442"/>
                  <a:pt x="1187848" y="1719924"/>
                </a:cubicBezTo>
                <a:cubicBezTo>
                  <a:pt x="1184214" y="1719126"/>
                  <a:pt x="1180739" y="1717843"/>
                  <a:pt x="1177184" y="1716802"/>
                </a:cubicBezTo>
                <a:cubicBezTo>
                  <a:pt x="1171261" y="1717843"/>
                  <a:pt x="1165069" y="1718062"/>
                  <a:pt x="1159412" y="1719924"/>
                </a:cubicBezTo>
                <a:cubicBezTo>
                  <a:pt x="1155412" y="1721242"/>
                  <a:pt x="1152869" y="1725180"/>
                  <a:pt x="1148748" y="1726167"/>
                </a:cubicBezTo>
                <a:cubicBezTo>
                  <a:pt x="1139532" y="1728374"/>
                  <a:pt x="1129790" y="1728248"/>
                  <a:pt x="1120311" y="1729288"/>
                </a:cubicBezTo>
                <a:cubicBezTo>
                  <a:pt x="1106093" y="1728248"/>
                  <a:pt x="1091730" y="1728227"/>
                  <a:pt x="1077657" y="1726167"/>
                </a:cubicBezTo>
                <a:cubicBezTo>
                  <a:pt x="1070265" y="1725085"/>
                  <a:pt x="1056329" y="1719924"/>
                  <a:pt x="1056329" y="1719924"/>
                </a:cubicBezTo>
                <a:cubicBezTo>
                  <a:pt x="1042111" y="1720964"/>
                  <a:pt x="1027817" y="1721390"/>
                  <a:pt x="1013675" y="1723045"/>
                </a:cubicBezTo>
                <a:cubicBezTo>
                  <a:pt x="1009961" y="1723480"/>
                  <a:pt x="1006686" y="1725522"/>
                  <a:pt x="1003011" y="1726167"/>
                </a:cubicBezTo>
                <a:cubicBezTo>
                  <a:pt x="994796" y="1727610"/>
                  <a:pt x="986423" y="1728248"/>
                  <a:pt x="978129" y="1729288"/>
                </a:cubicBezTo>
                <a:cubicBezTo>
                  <a:pt x="933105" y="1728248"/>
                  <a:pt x="888096" y="1726167"/>
                  <a:pt x="843056" y="1726167"/>
                </a:cubicBezTo>
                <a:cubicBezTo>
                  <a:pt x="676914" y="1726167"/>
                  <a:pt x="868247" y="1734077"/>
                  <a:pt x="715092" y="1726167"/>
                </a:cubicBezTo>
                <a:cubicBezTo>
                  <a:pt x="713907" y="1723045"/>
                  <a:pt x="712567" y="1719966"/>
                  <a:pt x="711538" y="1716802"/>
                </a:cubicBezTo>
                <a:cubicBezTo>
                  <a:pt x="710196" y="1712677"/>
                  <a:pt x="712773" y="1705158"/>
                  <a:pt x="707983" y="1704317"/>
                </a:cubicBezTo>
                <a:cubicBezTo>
                  <a:pt x="702174" y="1703296"/>
                  <a:pt x="698585" y="1710657"/>
                  <a:pt x="693765" y="1713681"/>
                </a:cubicBezTo>
                <a:cubicBezTo>
                  <a:pt x="690289" y="1715862"/>
                  <a:pt x="686922" y="1718246"/>
                  <a:pt x="683101" y="1719924"/>
                </a:cubicBezTo>
                <a:cubicBezTo>
                  <a:pt x="674353" y="1723765"/>
                  <a:pt x="659296" y="1724969"/>
                  <a:pt x="651110" y="1726167"/>
                </a:cubicBezTo>
                <a:cubicBezTo>
                  <a:pt x="606086" y="1725126"/>
                  <a:pt x="560968" y="1725798"/>
                  <a:pt x="516037" y="1723045"/>
                </a:cubicBezTo>
                <a:cubicBezTo>
                  <a:pt x="509672" y="1722655"/>
                  <a:pt x="504317" y="1718574"/>
                  <a:pt x="498264" y="1716802"/>
                </a:cubicBezTo>
                <a:cubicBezTo>
                  <a:pt x="493629" y="1715446"/>
                  <a:pt x="488744" y="1714860"/>
                  <a:pt x="484046" y="1713681"/>
                </a:cubicBezTo>
                <a:cubicBezTo>
                  <a:pt x="480443" y="1712777"/>
                  <a:pt x="476937" y="1711600"/>
                  <a:pt x="473382" y="1710560"/>
                </a:cubicBezTo>
                <a:cubicBezTo>
                  <a:pt x="461534" y="1711600"/>
                  <a:pt x="449440" y="1711330"/>
                  <a:pt x="437837" y="1713681"/>
                </a:cubicBezTo>
                <a:cubicBezTo>
                  <a:pt x="433674" y="1714525"/>
                  <a:pt x="431077" y="1718400"/>
                  <a:pt x="427173" y="1719924"/>
                </a:cubicBezTo>
                <a:cubicBezTo>
                  <a:pt x="420325" y="1722597"/>
                  <a:pt x="412804" y="1723723"/>
                  <a:pt x="405846" y="1726167"/>
                </a:cubicBezTo>
                <a:cubicBezTo>
                  <a:pt x="361940" y="1741589"/>
                  <a:pt x="415278" y="1725488"/>
                  <a:pt x="380964" y="1735531"/>
                </a:cubicBezTo>
                <a:cubicBezTo>
                  <a:pt x="373855" y="1734491"/>
                  <a:pt x="365501" y="1736089"/>
                  <a:pt x="359636" y="1732410"/>
                </a:cubicBezTo>
                <a:cubicBezTo>
                  <a:pt x="355661" y="1729917"/>
                  <a:pt x="360905" y="1720607"/>
                  <a:pt x="356082" y="1719924"/>
                </a:cubicBezTo>
                <a:cubicBezTo>
                  <a:pt x="320971" y="1714951"/>
                  <a:pt x="284991" y="1717843"/>
                  <a:pt x="249445" y="1716802"/>
                </a:cubicBezTo>
                <a:cubicBezTo>
                  <a:pt x="242336" y="1715762"/>
                  <a:pt x="235185" y="1714923"/>
                  <a:pt x="228118" y="1713681"/>
                </a:cubicBezTo>
                <a:cubicBezTo>
                  <a:pt x="223328" y="1712840"/>
                  <a:pt x="218785" y="1710560"/>
                  <a:pt x="213900" y="1710560"/>
                </a:cubicBezTo>
                <a:cubicBezTo>
                  <a:pt x="200812" y="1710560"/>
                  <a:pt x="187833" y="1712640"/>
                  <a:pt x="174799" y="1713681"/>
                </a:cubicBezTo>
                <a:cubicBezTo>
                  <a:pt x="170060" y="1715762"/>
                  <a:pt x="165777" y="1720837"/>
                  <a:pt x="160581" y="1719924"/>
                </a:cubicBezTo>
                <a:cubicBezTo>
                  <a:pt x="156907" y="1719279"/>
                  <a:pt x="157936" y="1713751"/>
                  <a:pt x="157027" y="1710560"/>
                </a:cubicBezTo>
                <a:cubicBezTo>
                  <a:pt x="155562" y="1705412"/>
                  <a:pt x="159169" y="1696718"/>
                  <a:pt x="153472" y="1694953"/>
                </a:cubicBezTo>
                <a:cubicBezTo>
                  <a:pt x="135560" y="1689401"/>
                  <a:pt x="115557" y="1692872"/>
                  <a:pt x="96599" y="1691831"/>
                </a:cubicBezTo>
                <a:cubicBezTo>
                  <a:pt x="80637" y="1677813"/>
                  <a:pt x="90705" y="1683863"/>
                  <a:pt x="64608" y="1676224"/>
                </a:cubicBezTo>
                <a:lnTo>
                  <a:pt x="53944" y="1673102"/>
                </a:lnTo>
                <a:cubicBezTo>
                  <a:pt x="52760" y="1669981"/>
                  <a:pt x="50390" y="1667028"/>
                  <a:pt x="50390" y="1663738"/>
                </a:cubicBezTo>
                <a:cubicBezTo>
                  <a:pt x="50390" y="1629464"/>
                  <a:pt x="51057" y="1630179"/>
                  <a:pt x="57499" y="1607552"/>
                </a:cubicBezTo>
                <a:cubicBezTo>
                  <a:pt x="49743" y="1587119"/>
                  <a:pt x="60515" y="1607174"/>
                  <a:pt x="43281" y="1595066"/>
                </a:cubicBezTo>
                <a:cubicBezTo>
                  <a:pt x="39945" y="1592722"/>
                  <a:pt x="38542" y="1588823"/>
                  <a:pt x="36172" y="1585701"/>
                </a:cubicBezTo>
                <a:cubicBezTo>
                  <a:pt x="37357" y="1577377"/>
                  <a:pt x="39726" y="1569118"/>
                  <a:pt x="39726" y="1560730"/>
                </a:cubicBezTo>
                <a:cubicBezTo>
                  <a:pt x="39726" y="1548200"/>
                  <a:pt x="37942" y="1535704"/>
                  <a:pt x="36172" y="1523272"/>
                </a:cubicBezTo>
                <a:cubicBezTo>
                  <a:pt x="35280" y="1517004"/>
                  <a:pt x="31423" y="1507639"/>
                  <a:pt x="29063" y="1501422"/>
                </a:cubicBezTo>
                <a:cubicBezTo>
                  <a:pt x="30247" y="1474369"/>
                  <a:pt x="29550" y="1447203"/>
                  <a:pt x="32617" y="1420264"/>
                </a:cubicBezTo>
                <a:cubicBezTo>
                  <a:pt x="33144" y="1415634"/>
                  <a:pt x="38805" y="1412360"/>
                  <a:pt x="39726" y="1407778"/>
                </a:cubicBezTo>
                <a:cubicBezTo>
                  <a:pt x="42411" y="1394418"/>
                  <a:pt x="41476" y="1380673"/>
                  <a:pt x="43281" y="1367199"/>
                </a:cubicBezTo>
                <a:cubicBezTo>
                  <a:pt x="45558" y="1350207"/>
                  <a:pt x="46149" y="1359040"/>
                  <a:pt x="53944" y="1345349"/>
                </a:cubicBezTo>
                <a:cubicBezTo>
                  <a:pt x="60865" y="1333194"/>
                  <a:pt x="54217" y="1337508"/>
                  <a:pt x="61054" y="1323499"/>
                </a:cubicBezTo>
                <a:cubicBezTo>
                  <a:pt x="62737" y="1320050"/>
                  <a:pt x="65793" y="1317256"/>
                  <a:pt x="68163" y="1314135"/>
                </a:cubicBezTo>
                <a:cubicBezTo>
                  <a:pt x="67649" y="1311880"/>
                  <a:pt x="64178" y="1293278"/>
                  <a:pt x="61054" y="1289163"/>
                </a:cubicBezTo>
                <a:cubicBezTo>
                  <a:pt x="58265" y="1285490"/>
                  <a:pt x="53944" y="1282920"/>
                  <a:pt x="50390" y="1279798"/>
                </a:cubicBezTo>
                <a:cubicBezTo>
                  <a:pt x="48021" y="1247543"/>
                  <a:pt x="44032" y="1215348"/>
                  <a:pt x="43281" y="1183033"/>
                </a:cubicBezTo>
                <a:cubicBezTo>
                  <a:pt x="42845" y="1164280"/>
                  <a:pt x="47725" y="1145588"/>
                  <a:pt x="46835" y="1126847"/>
                </a:cubicBezTo>
                <a:cubicBezTo>
                  <a:pt x="46623" y="1122374"/>
                  <a:pt x="34919" y="1097563"/>
                  <a:pt x="32617" y="1092511"/>
                </a:cubicBezTo>
                <a:cubicBezTo>
                  <a:pt x="27619" y="1061784"/>
                  <a:pt x="25508" y="1053295"/>
                  <a:pt x="25508" y="1014475"/>
                </a:cubicBezTo>
                <a:cubicBezTo>
                  <a:pt x="25508" y="1009169"/>
                  <a:pt x="26942" y="1003834"/>
                  <a:pt x="29063" y="998867"/>
                </a:cubicBezTo>
                <a:cubicBezTo>
                  <a:pt x="30563" y="995354"/>
                  <a:pt x="33802" y="992624"/>
                  <a:pt x="36172" y="989503"/>
                </a:cubicBezTo>
                <a:cubicBezTo>
                  <a:pt x="33384" y="984607"/>
                  <a:pt x="26978" y="972064"/>
                  <a:pt x="21954" y="967652"/>
                </a:cubicBezTo>
                <a:cubicBezTo>
                  <a:pt x="18933" y="965000"/>
                  <a:pt x="14845" y="963490"/>
                  <a:pt x="11290" y="961409"/>
                </a:cubicBezTo>
                <a:cubicBezTo>
                  <a:pt x="-5064" y="939869"/>
                  <a:pt x="-2403" y="947794"/>
                  <a:pt x="11290" y="902102"/>
                </a:cubicBezTo>
                <a:cubicBezTo>
                  <a:pt x="12569" y="897833"/>
                  <a:pt x="18399" y="895859"/>
                  <a:pt x="21954" y="892737"/>
                </a:cubicBezTo>
                <a:cubicBezTo>
                  <a:pt x="33711" y="861761"/>
                  <a:pt x="13985" y="909079"/>
                  <a:pt x="36172" y="874009"/>
                </a:cubicBezTo>
                <a:cubicBezTo>
                  <a:pt x="39811" y="868256"/>
                  <a:pt x="43281" y="855280"/>
                  <a:pt x="43281" y="855280"/>
                </a:cubicBezTo>
                <a:cubicBezTo>
                  <a:pt x="42096" y="842794"/>
                  <a:pt x="41146" y="830289"/>
                  <a:pt x="39726" y="817822"/>
                </a:cubicBezTo>
                <a:cubicBezTo>
                  <a:pt x="38008" y="802735"/>
                  <a:pt x="35683" y="788929"/>
                  <a:pt x="32617" y="774122"/>
                </a:cubicBezTo>
                <a:cubicBezTo>
                  <a:pt x="31536" y="768902"/>
                  <a:pt x="30247" y="763717"/>
                  <a:pt x="29063" y="758515"/>
                </a:cubicBezTo>
                <a:cubicBezTo>
                  <a:pt x="27878" y="740826"/>
                  <a:pt x="28501" y="722973"/>
                  <a:pt x="25508" y="705450"/>
                </a:cubicBezTo>
                <a:cubicBezTo>
                  <a:pt x="24874" y="701740"/>
                  <a:pt x="18785" y="699822"/>
                  <a:pt x="18399" y="696086"/>
                </a:cubicBezTo>
                <a:cubicBezTo>
                  <a:pt x="16964" y="682222"/>
                  <a:pt x="21073" y="673435"/>
                  <a:pt x="25508" y="661749"/>
                </a:cubicBezTo>
                <a:cubicBezTo>
                  <a:pt x="26693" y="653425"/>
                  <a:pt x="26549" y="644871"/>
                  <a:pt x="29063" y="636778"/>
                </a:cubicBezTo>
                <a:cubicBezTo>
                  <a:pt x="30187" y="633158"/>
                  <a:pt x="36172" y="631165"/>
                  <a:pt x="36172" y="627414"/>
                </a:cubicBezTo>
                <a:cubicBezTo>
                  <a:pt x="36172" y="619839"/>
                  <a:pt x="31155" y="612912"/>
                  <a:pt x="29063" y="605563"/>
                </a:cubicBezTo>
                <a:cubicBezTo>
                  <a:pt x="22914" y="583964"/>
                  <a:pt x="30101" y="596006"/>
                  <a:pt x="18399" y="580591"/>
                </a:cubicBezTo>
                <a:cubicBezTo>
                  <a:pt x="17214" y="576430"/>
                  <a:pt x="16769" y="572049"/>
                  <a:pt x="14845" y="568106"/>
                </a:cubicBezTo>
                <a:cubicBezTo>
                  <a:pt x="13162" y="564657"/>
                  <a:pt x="9646" y="562097"/>
                  <a:pt x="7736" y="558742"/>
                </a:cubicBezTo>
                <a:cubicBezTo>
                  <a:pt x="6060" y="555799"/>
                  <a:pt x="5366" y="552499"/>
                  <a:pt x="4181" y="549377"/>
                </a:cubicBezTo>
                <a:cubicBezTo>
                  <a:pt x="5366" y="538972"/>
                  <a:pt x="5925" y="528498"/>
                  <a:pt x="7736" y="518162"/>
                </a:cubicBezTo>
                <a:cubicBezTo>
                  <a:pt x="8305" y="514910"/>
                  <a:pt x="10304" y="511972"/>
                  <a:pt x="11290" y="508798"/>
                </a:cubicBezTo>
                <a:cubicBezTo>
                  <a:pt x="13860" y="500520"/>
                  <a:pt x="16029" y="492150"/>
                  <a:pt x="18399" y="483827"/>
                </a:cubicBezTo>
                <a:cubicBezTo>
                  <a:pt x="20769" y="438045"/>
                  <a:pt x="21083" y="392146"/>
                  <a:pt x="25508" y="346482"/>
                </a:cubicBezTo>
                <a:cubicBezTo>
                  <a:pt x="25870" y="342744"/>
                  <a:pt x="30497" y="340375"/>
                  <a:pt x="32617" y="337118"/>
                </a:cubicBezTo>
                <a:cubicBezTo>
                  <a:pt x="35246" y="333078"/>
                  <a:pt x="37357" y="328794"/>
                  <a:pt x="39726" y="324632"/>
                </a:cubicBezTo>
                <a:cubicBezTo>
                  <a:pt x="38542" y="315268"/>
                  <a:pt x="39565" y="305478"/>
                  <a:pt x="36172" y="296539"/>
                </a:cubicBezTo>
                <a:cubicBezTo>
                  <a:pt x="33470" y="289421"/>
                  <a:pt x="21954" y="277810"/>
                  <a:pt x="21954" y="277810"/>
                </a:cubicBezTo>
                <a:cubicBezTo>
                  <a:pt x="23138" y="266365"/>
                  <a:pt x="23779" y="254866"/>
                  <a:pt x="25508" y="243474"/>
                </a:cubicBezTo>
                <a:cubicBezTo>
                  <a:pt x="26896" y="234331"/>
                  <a:pt x="29877" y="230046"/>
                  <a:pt x="32617" y="221624"/>
                </a:cubicBezTo>
                <a:cubicBezTo>
                  <a:pt x="33959" y="217499"/>
                  <a:pt x="34987" y="213300"/>
                  <a:pt x="36172" y="209138"/>
                </a:cubicBezTo>
                <a:cubicBezTo>
                  <a:pt x="34315" y="152062"/>
                  <a:pt x="42462" y="128583"/>
                  <a:pt x="29063" y="87401"/>
                </a:cubicBezTo>
                <a:cubicBezTo>
                  <a:pt x="28034" y="84237"/>
                  <a:pt x="26693" y="81158"/>
                  <a:pt x="25508" y="78037"/>
                </a:cubicBezTo>
                <a:cubicBezTo>
                  <a:pt x="27878" y="71794"/>
                  <a:pt x="28461" y="64784"/>
                  <a:pt x="32617" y="59308"/>
                </a:cubicBezTo>
                <a:cubicBezTo>
                  <a:pt x="38607" y="51417"/>
                  <a:pt x="41179" y="49809"/>
                  <a:pt x="43281" y="40579"/>
                </a:cubicBezTo>
                <a:cubicBezTo>
                  <a:pt x="43746" y="38539"/>
                  <a:pt x="20769" y="17688"/>
                  <a:pt x="50390" y="12486"/>
                </a:cubicBezTo>
                <a:cubicBezTo>
                  <a:pt x="80011" y="7284"/>
                  <a:pt x="164205" y="12037"/>
                  <a:pt x="221009" y="9365"/>
                </a:cubicBezTo>
                <a:cubicBezTo>
                  <a:pt x="259613" y="7549"/>
                  <a:pt x="259436" y="5205"/>
                  <a:pt x="251569" y="3529"/>
                </a:cubicBezTo>
                <a:lnTo>
                  <a:pt x="244697" y="2485"/>
                </a:lnTo>
                <a:lnTo>
                  <a:pt x="252791" y="3217"/>
                </a:lnTo>
                <a:cubicBezTo>
                  <a:pt x="261759" y="3960"/>
                  <a:pt x="274478" y="4954"/>
                  <a:pt x="292100" y="6243"/>
                </a:cubicBezTo>
                <a:cubicBezTo>
                  <a:pt x="298024" y="7284"/>
                  <a:pt x="304044" y="7969"/>
                  <a:pt x="309873" y="9365"/>
                </a:cubicBezTo>
                <a:cubicBezTo>
                  <a:pt x="317102" y="11096"/>
                  <a:pt x="331200" y="15608"/>
                  <a:pt x="331200" y="15608"/>
                </a:cubicBezTo>
                <a:cubicBezTo>
                  <a:pt x="358452" y="14567"/>
                  <a:pt x="385678" y="12486"/>
                  <a:pt x="412955" y="12486"/>
                </a:cubicBezTo>
                <a:cubicBezTo>
                  <a:pt x="437868" y="12486"/>
                  <a:pt x="454127" y="15391"/>
                  <a:pt x="476937" y="18729"/>
                </a:cubicBezTo>
                <a:lnTo>
                  <a:pt x="555137" y="15608"/>
                </a:lnTo>
                <a:cubicBezTo>
                  <a:pt x="572947" y="14631"/>
                  <a:pt x="594012" y="12526"/>
                  <a:pt x="612010" y="9365"/>
                </a:cubicBezTo>
                <a:cubicBezTo>
                  <a:pt x="623164" y="7406"/>
                  <a:pt x="626732" y="6096"/>
                  <a:pt x="636892" y="3122"/>
                </a:cubicBezTo>
                <a:lnTo>
                  <a:pt x="715092" y="6243"/>
                </a:lnTo>
                <a:lnTo>
                  <a:pt x="967466" y="12486"/>
                </a:lnTo>
                <a:cubicBezTo>
                  <a:pt x="1003011" y="14567"/>
                  <a:pt x="1038624" y="15897"/>
                  <a:pt x="1074103" y="18729"/>
                </a:cubicBezTo>
                <a:cubicBezTo>
                  <a:pt x="1077834" y="19027"/>
                  <a:pt x="1081212" y="22891"/>
                  <a:pt x="1084766" y="21851"/>
                </a:cubicBezTo>
                <a:cubicBezTo>
                  <a:pt x="1089535" y="20455"/>
                  <a:pt x="1090511" y="13396"/>
                  <a:pt x="1095430" y="12486"/>
                </a:cubicBezTo>
                <a:cubicBezTo>
                  <a:pt x="1114017" y="9050"/>
                  <a:pt x="1133345" y="10405"/>
                  <a:pt x="1152303" y="9365"/>
                </a:cubicBezTo>
                <a:cubicBezTo>
                  <a:pt x="1170075" y="10405"/>
                  <a:pt x="1187918" y="10759"/>
                  <a:pt x="1205621" y="12486"/>
                </a:cubicBezTo>
                <a:cubicBezTo>
                  <a:pt x="1209345" y="12849"/>
                  <a:pt x="1212589" y="16148"/>
                  <a:pt x="1216285" y="15608"/>
                </a:cubicBezTo>
                <a:cubicBezTo>
                  <a:pt x="1220499" y="14991"/>
                  <a:pt x="1222895" y="10551"/>
                  <a:pt x="1226948" y="9365"/>
                </a:cubicBezTo>
                <a:cubicBezTo>
                  <a:pt x="1237311" y="6332"/>
                  <a:pt x="1248342" y="5449"/>
                  <a:pt x="1258939" y="3122"/>
                </a:cubicBezTo>
                <a:cubicBezTo>
                  <a:pt x="1262574" y="2324"/>
                  <a:pt x="1266049" y="1041"/>
                  <a:pt x="1269603" y="0"/>
                </a:cubicBezTo>
                <a:close/>
              </a:path>
            </a:pathLst>
          </a:custGeom>
          <a:noFill/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9EFF3DDA-CCC4-4A4E-90B5-1DC7E6D5D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2224" y="3915235"/>
            <a:ext cx="1735533" cy="1735531"/>
          </a:xfrm>
          <a:custGeom>
            <a:avLst/>
            <a:gdLst>
              <a:gd name="connsiteX0" fmla="*/ 234796 w 1735533"/>
              <a:gd name="connsiteY0" fmla="*/ 1421 h 1735531"/>
              <a:gd name="connsiteX1" fmla="*/ 242291 w 1735533"/>
              <a:gd name="connsiteY1" fmla="*/ 2119 h 1735531"/>
              <a:gd name="connsiteX2" fmla="*/ 244697 w 1735533"/>
              <a:gd name="connsiteY2" fmla="*/ 2485 h 1735531"/>
              <a:gd name="connsiteX3" fmla="*/ 235993 w 1735533"/>
              <a:gd name="connsiteY3" fmla="*/ 1698 h 1735531"/>
              <a:gd name="connsiteX4" fmla="*/ 234796 w 1735533"/>
              <a:gd name="connsiteY4" fmla="*/ 1421 h 1735531"/>
              <a:gd name="connsiteX5" fmla="*/ 1269603 w 1735533"/>
              <a:gd name="connsiteY5" fmla="*/ 0 h 1735531"/>
              <a:gd name="connsiteX6" fmla="*/ 1365576 w 1735533"/>
              <a:gd name="connsiteY6" fmla="*/ 6243 h 1735531"/>
              <a:gd name="connsiteX7" fmla="*/ 1379795 w 1735533"/>
              <a:gd name="connsiteY7" fmla="*/ 9365 h 1735531"/>
              <a:gd name="connsiteX8" fmla="*/ 1436667 w 1735533"/>
              <a:gd name="connsiteY8" fmla="*/ 12486 h 1735531"/>
              <a:gd name="connsiteX9" fmla="*/ 1578850 w 1735533"/>
              <a:gd name="connsiteY9" fmla="*/ 9365 h 1735531"/>
              <a:gd name="connsiteX10" fmla="*/ 1614395 w 1735533"/>
              <a:gd name="connsiteY10" fmla="*/ 12486 h 1735531"/>
              <a:gd name="connsiteX11" fmla="*/ 1706814 w 1735533"/>
              <a:gd name="connsiteY11" fmla="*/ 15608 h 1735531"/>
              <a:gd name="connsiteX12" fmla="*/ 1717477 w 1735533"/>
              <a:gd name="connsiteY12" fmla="*/ 24972 h 1735531"/>
              <a:gd name="connsiteX13" fmla="*/ 1728141 w 1735533"/>
              <a:gd name="connsiteY13" fmla="*/ 56186 h 1735531"/>
              <a:gd name="connsiteX14" fmla="*/ 1731695 w 1735533"/>
              <a:gd name="connsiteY14" fmla="*/ 90523 h 1735531"/>
              <a:gd name="connsiteX15" fmla="*/ 1735250 w 1735533"/>
              <a:gd name="connsiteY15" fmla="*/ 109252 h 1735531"/>
              <a:gd name="connsiteX16" fmla="*/ 1731695 w 1735533"/>
              <a:gd name="connsiteY16" fmla="*/ 174802 h 1735531"/>
              <a:gd name="connsiteX17" fmla="*/ 1724586 w 1735533"/>
              <a:gd name="connsiteY17" fmla="*/ 187288 h 1735531"/>
              <a:gd name="connsiteX18" fmla="*/ 1728141 w 1735533"/>
              <a:gd name="connsiteY18" fmla="*/ 249717 h 1735531"/>
              <a:gd name="connsiteX19" fmla="*/ 1731695 w 1735533"/>
              <a:gd name="connsiteY19" fmla="*/ 259082 h 1735531"/>
              <a:gd name="connsiteX20" fmla="*/ 1724586 w 1735533"/>
              <a:gd name="connsiteY20" fmla="*/ 296539 h 1735531"/>
              <a:gd name="connsiteX21" fmla="*/ 1717477 w 1735533"/>
              <a:gd name="connsiteY21" fmla="*/ 305903 h 1735531"/>
              <a:gd name="connsiteX22" fmla="*/ 1713923 w 1735533"/>
              <a:gd name="connsiteY22" fmla="*/ 315268 h 1735531"/>
              <a:gd name="connsiteX23" fmla="*/ 1706814 w 1735533"/>
              <a:gd name="connsiteY23" fmla="*/ 324632 h 1735531"/>
              <a:gd name="connsiteX24" fmla="*/ 1717477 w 1735533"/>
              <a:gd name="connsiteY24" fmla="*/ 346482 h 1735531"/>
              <a:gd name="connsiteX25" fmla="*/ 1721032 w 1735533"/>
              <a:gd name="connsiteY25" fmla="*/ 355846 h 1735531"/>
              <a:gd name="connsiteX26" fmla="*/ 1717477 w 1735533"/>
              <a:gd name="connsiteY26" fmla="*/ 374575 h 1735531"/>
              <a:gd name="connsiteX27" fmla="*/ 1696150 w 1735533"/>
              <a:gd name="connsiteY27" fmla="*/ 387061 h 1735531"/>
              <a:gd name="connsiteX28" fmla="*/ 1703259 w 1735533"/>
              <a:gd name="connsiteY28" fmla="*/ 415154 h 1735531"/>
              <a:gd name="connsiteX29" fmla="*/ 1710368 w 1735533"/>
              <a:gd name="connsiteY29" fmla="*/ 427640 h 1735531"/>
              <a:gd name="connsiteX30" fmla="*/ 1717477 w 1735533"/>
              <a:gd name="connsiteY30" fmla="*/ 443247 h 1735531"/>
              <a:gd name="connsiteX31" fmla="*/ 1721032 w 1735533"/>
              <a:gd name="connsiteY31" fmla="*/ 452612 h 1735531"/>
              <a:gd name="connsiteX32" fmla="*/ 1728141 w 1735533"/>
              <a:gd name="connsiteY32" fmla="*/ 461976 h 1735531"/>
              <a:gd name="connsiteX33" fmla="*/ 1731695 w 1735533"/>
              <a:gd name="connsiteY33" fmla="*/ 474462 h 1735531"/>
              <a:gd name="connsiteX34" fmla="*/ 1710368 w 1735533"/>
              <a:gd name="connsiteY34" fmla="*/ 508798 h 1735531"/>
              <a:gd name="connsiteX35" fmla="*/ 1703259 w 1735533"/>
              <a:gd name="connsiteY35" fmla="*/ 555620 h 1735531"/>
              <a:gd name="connsiteX36" fmla="*/ 1692595 w 1735533"/>
              <a:gd name="connsiteY36" fmla="*/ 574349 h 1735531"/>
              <a:gd name="connsiteX37" fmla="*/ 1681931 w 1735533"/>
              <a:gd name="connsiteY37" fmla="*/ 577470 h 1735531"/>
              <a:gd name="connsiteX38" fmla="*/ 1657050 w 1735533"/>
              <a:gd name="connsiteY38" fmla="*/ 580591 h 1735531"/>
              <a:gd name="connsiteX39" fmla="*/ 1646386 w 1735533"/>
              <a:gd name="connsiteY39" fmla="*/ 589956 h 1735531"/>
              <a:gd name="connsiteX40" fmla="*/ 1678377 w 1735533"/>
              <a:gd name="connsiteY40" fmla="*/ 621171 h 1735531"/>
              <a:gd name="connsiteX41" fmla="*/ 1671268 w 1735533"/>
              <a:gd name="connsiteY41" fmla="*/ 630535 h 1735531"/>
              <a:gd name="connsiteX42" fmla="*/ 1692595 w 1735533"/>
              <a:gd name="connsiteY42" fmla="*/ 671114 h 1735531"/>
              <a:gd name="connsiteX43" fmla="*/ 1717477 w 1735533"/>
              <a:gd name="connsiteY43" fmla="*/ 699207 h 1735531"/>
              <a:gd name="connsiteX44" fmla="*/ 1724586 w 1735533"/>
              <a:gd name="connsiteY44" fmla="*/ 736664 h 1735531"/>
              <a:gd name="connsiteX45" fmla="*/ 1724586 w 1735533"/>
              <a:gd name="connsiteY45" fmla="*/ 842794 h 1735531"/>
              <a:gd name="connsiteX46" fmla="*/ 1710368 w 1735533"/>
              <a:gd name="connsiteY46" fmla="*/ 889616 h 1735531"/>
              <a:gd name="connsiteX47" fmla="*/ 1713923 w 1735533"/>
              <a:gd name="connsiteY47" fmla="*/ 908345 h 1735531"/>
              <a:gd name="connsiteX48" fmla="*/ 1717477 w 1735533"/>
              <a:gd name="connsiteY48" fmla="*/ 917709 h 1735531"/>
              <a:gd name="connsiteX49" fmla="*/ 1721032 w 1735533"/>
              <a:gd name="connsiteY49" fmla="*/ 930195 h 1735531"/>
              <a:gd name="connsiteX50" fmla="*/ 1717477 w 1735533"/>
              <a:gd name="connsiteY50" fmla="*/ 964531 h 1735531"/>
              <a:gd name="connsiteX51" fmla="*/ 1699705 w 1735533"/>
              <a:gd name="connsiteY51" fmla="*/ 967652 h 1735531"/>
              <a:gd name="connsiteX52" fmla="*/ 1685486 w 1735533"/>
              <a:gd name="connsiteY52" fmla="*/ 973895 h 1735531"/>
              <a:gd name="connsiteX53" fmla="*/ 1674822 w 1735533"/>
              <a:gd name="connsiteY53" fmla="*/ 977017 h 1735531"/>
              <a:gd name="connsiteX54" fmla="*/ 1667713 w 1735533"/>
              <a:gd name="connsiteY54" fmla="*/ 992624 h 1735531"/>
              <a:gd name="connsiteX55" fmla="*/ 1674822 w 1735533"/>
              <a:gd name="connsiteY55" fmla="*/ 1005110 h 1735531"/>
              <a:gd name="connsiteX56" fmla="*/ 1678907 w 1735533"/>
              <a:gd name="connsiteY56" fmla="*/ 1014259 h 1735531"/>
              <a:gd name="connsiteX57" fmla="*/ 1677550 w 1735533"/>
              <a:gd name="connsiteY57" fmla="*/ 1012283 h 1735531"/>
              <a:gd name="connsiteX58" fmla="*/ 1679636 w 1735533"/>
              <a:gd name="connsiteY58" fmla="*/ 1015891 h 1735531"/>
              <a:gd name="connsiteX59" fmla="*/ 1678907 w 1735533"/>
              <a:gd name="connsiteY59" fmla="*/ 1014259 h 1735531"/>
              <a:gd name="connsiteX60" fmla="*/ 1685486 w 1735533"/>
              <a:gd name="connsiteY60" fmla="*/ 1023839 h 1735531"/>
              <a:gd name="connsiteX61" fmla="*/ 1692595 w 1735533"/>
              <a:gd name="connsiteY61" fmla="*/ 1036324 h 1735531"/>
              <a:gd name="connsiteX62" fmla="*/ 1696150 w 1735533"/>
              <a:gd name="connsiteY62" fmla="*/ 1045689 h 1735531"/>
              <a:gd name="connsiteX63" fmla="*/ 1703259 w 1735533"/>
              <a:gd name="connsiteY63" fmla="*/ 1055053 h 1735531"/>
              <a:gd name="connsiteX64" fmla="*/ 1706814 w 1735533"/>
              <a:gd name="connsiteY64" fmla="*/ 1064418 h 1735531"/>
              <a:gd name="connsiteX65" fmla="*/ 1717477 w 1735533"/>
              <a:gd name="connsiteY65" fmla="*/ 1073782 h 1735531"/>
              <a:gd name="connsiteX66" fmla="*/ 1721032 w 1735533"/>
              <a:gd name="connsiteY66" fmla="*/ 1126847 h 1735531"/>
              <a:gd name="connsiteX67" fmla="*/ 1728141 w 1735533"/>
              <a:gd name="connsiteY67" fmla="*/ 1145576 h 1735531"/>
              <a:gd name="connsiteX68" fmla="*/ 1724586 w 1735533"/>
              <a:gd name="connsiteY68" fmla="*/ 1192397 h 1735531"/>
              <a:gd name="connsiteX69" fmla="*/ 1717477 w 1735533"/>
              <a:gd name="connsiteY69" fmla="*/ 1211126 h 1735531"/>
              <a:gd name="connsiteX70" fmla="*/ 1721032 w 1735533"/>
              <a:gd name="connsiteY70" fmla="*/ 1242341 h 1735531"/>
              <a:gd name="connsiteX71" fmla="*/ 1728141 w 1735533"/>
              <a:gd name="connsiteY71" fmla="*/ 1261069 h 1735531"/>
              <a:gd name="connsiteX72" fmla="*/ 1724586 w 1735533"/>
              <a:gd name="connsiteY72" fmla="*/ 1323499 h 1735531"/>
              <a:gd name="connsiteX73" fmla="*/ 1717477 w 1735533"/>
              <a:gd name="connsiteY73" fmla="*/ 1332863 h 1735531"/>
              <a:gd name="connsiteX74" fmla="*/ 1735250 w 1735533"/>
              <a:gd name="connsiteY74" fmla="*/ 1414021 h 1735531"/>
              <a:gd name="connsiteX75" fmla="*/ 1728141 w 1735533"/>
              <a:gd name="connsiteY75" fmla="*/ 1523272 h 1735531"/>
              <a:gd name="connsiteX76" fmla="*/ 1724586 w 1735533"/>
              <a:gd name="connsiteY76" fmla="*/ 1532637 h 1735531"/>
              <a:gd name="connsiteX77" fmla="*/ 1713923 w 1735533"/>
              <a:gd name="connsiteY77" fmla="*/ 1554487 h 1735531"/>
              <a:gd name="connsiteX78" fmla="*/ 1717477 w 1735533"/>
              <a:gd name="connsiteY78" fmla="*/ 1591944 h 1735531"/>
              <a:gd name="connsiteX79" fmla="*/ 1724586 w 1735533"/>
              <a:gd name="connsiteY79" fmla="*/ 1654373 h 1735531"/>
              <a:gd name="connsiteX80" fmla="*/ 1674822 w 1735533"/>
              <a:gd name="connsiteY80" fmla="*/ 1688710 h 1735531"/>
              <a:gd name="connsiteX81" fmla="*/ 1667713 w 1735533"/>
              <a:gd name="connsiteY81" fmla="*/ 1679345 h 1735531"/>
              <a:gd name="connsiteX82" fmla="*/ 1660604 w 1735533"/>
              <a:gd name="connsiteY82" fmla="*/ 1688710 h 1735531"/>
              <a:gd name="connsiteX83" fmla="*/ 1614395 w 1735533"/>
              <a:gd name="connsiteY83" fmla="*/ 1704317 h 1735531"/>
              <a:gd name="connsiteX84" fmla="*/ 1593068 w 1735533"/>
              <a:gd name="connsiteY84" fmla="*/ 1707438 h 1735531"/>
              <a:gd name="connsiteX85" fmla="*/ 1582404 w 1735533"/>
              <a:gd name="connsiteY85" fmla="*/ 1710560 h 1735531"/>
              <a:gd name="connsiteX86" fmla="*/ 1550413 w 1735533"/>
              <a:gd name="connsiteY86" fmla="*/ 1716802 h 1735531"/>
              <a:gd name="connsiteX87" fmla="*/ 1507759 w 1735533"/>
              <a:gd name="connsiteY87" fmla="*/ 1713681 h 1735531"/>
              <a:gd name="connsiteX88" fmla="*/ 1447331 w 1735533"/>
              <a:gd name="connsiteY88" fmla="*/ 1719924 h 1735531"/>
              <a:gd name="connsiteX89" fmla="*/ 1433112 w 1735533"/>
              <a:gd name="connsiteY89" fmla="*/ 1723045 h 1735531"/>
              <a:gd name="connsiteX90" fmla="*/ 1322921 w 1735533"/>
              <a:gd name="connsiteY90" fmla="*/ 1726167 h 1735531"/>
              <a:gd name="connsiteX91" fmla="*/ 1187848 w 1735533"/>
              <a:gd name="connsiteY91" fmla="*/ 1719924 h 1735531"/>
              <a:gd name="connsiteX92" fmla="*/ 1177184 w 1735533"/>
              <a:gd name="connsiteY92" fmla="*/ 1716802 h 1735531"/>
              <a:gd name="connsiteX93" fmla="*/ 1159412 w 1735533"/>
              <a:gd name="connsiteY93" fmla="*/ 1719924 h 1735531"/>
              <a:gd name="connsiteX94" fmla="*/ 1148748 w 1735533"/>
              <a:gd name="connsiteY94" fmla="*/ 1726167 h 1735531"/>
              <a:gd name="connsiteX95" fmla="*/ 1120311 w 1735533"/>
              <a:gd name="connsiteY95" fmla="*/ 1729288 h 1735531"/>
              <a:gd name="connsiteX96" fmla="*/ 1077657 w 1735533"/>
              <a:gd name="connsiteY96" fmla="*/ 1726167 h 1735531"/>
              <a:gd name="connsiteX97" fmla="*/ 1056329 w 1735533"/>
              <a:gd name="connsiteY97" fmla="*/ 1719924 h 1735531"/>
              <a:gd name="connsiteX98" fmla="*/ 1013675 w 1735533"/>
              <a:gd name="connsiteY98" fmla="*/ 1723045 h 1735531"/>
              <a:gd name="connsiteX99" fmla="*/ 1003011 w 1735533"/>
              <a:gd name="connsiteY99" fmla="*/ 1726167 h 1735531"/>
              <a:gd name="connsiteX100" fmla="*/ 978129 w 1735533"/>
              <a:gd name="connsiteY100" fmla="*/ 1729288 h 1735531"/>
              <a:gd name="connsiteX101" fmla="*/ 843056 w 1735533"/>
              <a:gd name="connsiteY101" fmla="*/ 1726167 h 1735531"/>
              <a:gd name="connsiteX102" fmla="*/ 715092 w 1735533"/>
              <a:gd name="connsiteY102" fmla="*/ 1726167 h 1735531"/>
              <a:gd name="connsiteX103" fmla="*/ 711538 w 1735533"/>
              <a:gd name="connsiteY103" fmla="*/ 1716802 h 1735531"/>
              <a:gd name="connsiteX104" fmla="*/ 707983 w 1735533"/>
              <a:gd name="connsiteY104" fmla="*/ 1704317 h 1735531"/>
              <a:gd name="connsiteX105" fmla="*/ 693765 w 1735533"/>
              <a:gd name="connsiteY105" fmla="*/ 1713681 h 1735531"/>
              <a:gd name="connsiteX106" fmla="*/ 683101 w 1735533"/>
              <a:gd name="connsiteY106" fmla="*/ 1719924 h 1735531"/>
              <a:gd name="connsiteX107" fmla="*/ 651110 w 1735533"/>
              <a:gd name="connsiteY107" fmla="*/ 1726167 h 1735531"/>
              <a:gd name="connsiteX108" fmla="*/ 516037 w 1735533"/>
              <a:gd name="connsiteY108" fmla="*/ 1723045 h 1735531"/>
              <a:gd name="connsiteX109" fmla="*/ 498264 w 1735533"/>
              <a:gd name="connsiteY109" fmla="*/ 1716802 h 1735531"/>
              <a:gd name="connsiteX110" fmla="*/ 484046 w 1735533"/>
              <a:gd name="connsiteY110" fmla="*/ 1713681 h 1735531"/>
              <a:gd name="connsiteX111" fmla="*/ 473382 w 1735533"/>
              <a:gd name="connsiteY111" fmla="*/ 1710560 h 1735531"/>
              <a:gd name="connsiteX112" fmla="*/ 437837 w 1735533"/>
              <a:gd name="connsiteY112" fmla="*/ 1713681 h 1735531"/>
              <a:gd name="connsiteX113" fmla="*/ 427173 w 1735533"/>
              <a:gd name="connsiteY113" fmla="*/ 1719924 h 1735531"/>
              <a:gd name="connsiteX114" fmla="*/ 405846 w 1735533"/>
              <a:gd name="connsiteY114" fmla="*/ 1726167 h 1735531"/>
              <a:gd name="connsiteX115" fmla="*/ 380964 w 1735533"/>
              <a:gd name="connsiteY115" fmla="*/ 1735531 h 1735531"/>
              <a:gd name="connsiteX116" fmla="*/ 359636 w 1735533"/>
              <a:gd name="connsiteY116" fmla="*/ 1732410 h 1735531"/>
              <a:gd name="connsiteX117" fmla="*/ 356082 w 1735533"/>
              <a:gd name="connsiteY117" fmla="*/ 1719924 h 1735531"/>
              <a:gd name="connsiteX118" fmla="*/ 249445 w 1735533"/>
              <a:gd name="connsiteY118" fmla="*/ 1716802 h 1735531"/>
              <a:gd name="connsiteX119" fmla="*/ 228118 w 1735533"/>
              <a:gd name="connsiteY119" fmla="*/ 1713681 h 1735531"/>
              <a:gd name="connsiteX120" fmla="*/ 213900 w 1735533"/>
              <a:gd name="connsiteY120" fmla="*/ 1710560 h 1735531"/>
              <a:gd name="connsiteX121" fmla="*/ 174799 w 1735533"/>
              <a:gd name="connsiteY121" fmla="*/ 1713681 h 1735531"/>
              <a:gd name="connsiteX122" fmla="*/ 160581 w 1735533"/>
              <a:gd name="connsiteY122" fmla="*/ 1719924 h 1735531"/>
              <a:gd name="connsiteX123" fmla="*/ 157027 w 1735533"/>
              <a:gd name="connsiteY123" fmla="*/ 1710560 h 1735531"/>
              <a:gd name="connsiteX124" fmla="*/ 153472 w 1735533"/>
              <a:gd name="connsiteY124" fmla="*/ 1694953 h 1735531"/>
              <a:gd name="connsiteX125" fmla="*/ 96599 w 1735533"/>
              <a:gd name="connsiteY125" fmla="*/ 1691831 h 1735531"/>
              <a:gd name="connsiteX126" fmla="*/ 64608 w 1735533"/>
              <a:gd name="connsiteY126" fmla="*/ 1676224 h 1735531"/>
              <a:gd name="connsiteX127" fmla="*/ 53944 w 1735533"/>
              <a:gd name="connsiteY127" fmla="*/ 1673102 h 1735531"/>
              <a:gd name="connsiteX128" fmla="*/ 50390 w 1735533"/>
              <a:gd name="connsiteY128" fmla="*/ 1663738 h 1735531"/>
              <a:gd name="connsiteX129" fmla="*/ 57499 w 1735533"/>
              <a:gd name="connsiteY129" fmla="*/ 1607552 h 1735531"/>
              <a:gd name="connsiteX130" fmla="*/ 43281 w 1735533"/>
              <a:gd name="connsiteY130" fmla="*/ 1595066 h 1735531"/>
              <a:gd name="connsiteX131" fmla="*/ 36172 w 1735533"/>
              <a:gd name="connsiteY131" fmla="*/ 1585701 h 1735531"/>
              <a:gd name="connsiteX132" fmla="*/ 39726 w 1735533"/>
              <a:gd name="connsiteY132" fmla="*/ 1560730 h 1735531"/>
              <a:gd name="connsiteX133" fmla="*/ 36172 w 1735533"/>
              <a:gd name="connsiteY133" fmla="*/ 1523272 h 1735531"/>
              <a:gd name="connsiteX134" fmla="*/ 29063 w 1735533"/>
              <a:gd name="connsiteY134" fmla="*/ 1501422 h 1735531"/>
              <a:gd name="connsiteX135" fmla="*/ 32617 w 1735533"/>
              <a:gd name="connsiteY135" fmla="*/ 1420264 h 1735531"/>
              <a:gd name="connsiteX136" fmla="*/ 39726 w 1735533"/>
              <a:gd name="connsiteY136" fmla="*/ 1407778 h 1735531"/>
              <a:gd name="connsiteX137" fmla="*/ 43281 w 1735533"/>
              <a:gd name="connsiteY137" fmla="*/ 1367199 h 1735531"/>
              <a:gd name="connsiteX138" fmla="*/ 53944 w 1735533"/>
              <a:gd name="connsiteY138" fmla="*/ 1345349 h 1735531"/>
              <a:gd name="connsiteX139" fmla="*/ 61054 w 1735533"/>
              <a:gd name="connsiteY139" fmla="*/ 1323499 h 1735531"/>
              <a:gd name="connsiteX140" fmla="*/ 68163 w 1735533"/>
              <a:gd name="connsiteY140" fmla="*/ 1314135 h 1735531"/>
              <a:gd name="connsiteX141" fmla="*/ 61054 w 1735533"/>
              <a:gd name="connsiteY141" fmla="*/ 1289163 h 1735531"/>
              <a:gd name="connsiteX142" fmla="*/ 50390 w 1735533"/>
              <a:gd name="connsiteY142" fmla="*/ 1279798 h 1735531"/>
              <a:gd name="connsiteX143" fmla="*/ 43281 w 1735533"/>
              <a:gd name="connsiteY143" fmla="*/ 1183033 h 1735531"/>
              <a:gd name="connsiteX144" fmla="*/ 46835 w 1735533"/>
              <a:gd name="connsiteY144" fmla="*/ 1126847 h 1735531"/>
              <a:gd name="connsiteX145" fmla="*/ 32617 w 1735533"/>
              <a:gd name="connsiteY145" fmla="*/ 1092511 h 1735531"/>
              <a:gd name="connsiteX146" fmla="*/ 25508 w 1735533"/>
              <a:gd name="connsiteY146" fmla="*/ 1014475 h 1735531"/>
              <a:gd name="connsiteX147" fmla="*/ 29063 w 1735533"/>
              <a:gd name="connsiteY147" fmla="*/ 998867 h 1735531"/>
              <a:gd name="connsiteX148" fmla="*/ 36172 w 1735533"/>
              <a:gd name="connsiteY148" fmla="*/ 989503 h 1735531"/>
              <a:gd name="connsiteX149" fmla="*/ 21954 w 1735533"/>
              <a:gd name="connsiteY149" fmla="*/ 967652 h 1735531"/>
              <a:gd name="connsiteX150" fmla="*/ 11290 w 1735533"/>
              <a:gd name="connsiteY150" fmla="*/ 961409 h 1735531"/>
              <a:gd name="connsiteX151" fmla="*/ 11290 w 1735533"/>
              <a:gd name="connsiteY151" fmla="*/ 902102 h 1735531"/>
              <a:gd name="connsiteX152" fmla="*/ 21954 w 1735533"/>
              <a:gd name="connsiteY152" fmla="*/ 892737 h 1735531"/>
              <a:gd name="connsiteX153" fmla="*/ 36172 w 1735533"/>
              <a:gd name="connsiteY153" fmla="*/ 874009 h 1735531"/>
              <a:gd name="connsiteX154" fmla="*/ 43281 w 1735533"/>
              <a:gd name="connsiteY154" fmla="*/ 855280 h 1735531"/>
              <a:gd name="connsiteX155" fmla="*/ 39726 w 1735533"/>
              <a:gd name="connsiteY155" fmla="*/ 817822 h 1735531"/>
              <a:gd name="connsiteX156" fmla="*/ 32617 w 1735533"/>
              <a:gd name="connsiteY156" fmla="*/ 774122 h 1735531"/>
              <a:gd name="connsiteX157" fmla="*/ 29063 w 1735533"/>
              <a:gd name="connsiteY157" fmla="*/ 758515 h 1735531"/>
              <a:gd name="connsiteX158" fmla="*/ 25508 w 1735533"/>
              <a:gd name="connsiteY158" fmla="*/ 705450 h 1735531"/>
              <a:gd name="connsiteX159" fmla="*/ 18399 w 1735533"/>
              <a:gd name="connsiteY159" fmla="*/ 696086 h 1735531"/>
              <a:gd name="connsiteX160" fmla="*/ 25508 w 1735533"/>
              <a:gd name="connsiteY160" fmla="*/ 661749 h 1735531"/>
              <a:gd name="connsiteX161" fmla="*/ 29063 w 1735533"/>
              <a:gd name="connsiteY161" fmla="*/ 636778 h 1735531"/>
              <a:gd name="connsiteX162" fmla="*/ 36172 w 1735533"/>
              <a:gd name="connsiteY162" fmla="*/ 627414 h 1735531"/>
              <a:gd name="connsiteX163" fmla="*/ 29063 w 1735533"/>
              <a:gd name="connsiteY163" fmla="*/ 605563 h 1735531"/>
              <a:gd name="connsiteX164" fmla="*/ 18399 w 1735533"/>
              <a:gd name="connsiteY164" fmla="*/ 580591 h 1735531"/>
              <a:gd name="connsiteX165" fmla="*/ 14845 w 1735533"/>
              <a:gd name="connsiteY165" fmla="*/ 568106 h 1735531"/>
              <a:gd name="connsiteX166" fmla="*/ 7736 w 1735533"/>
              <a:gd name="connsiteY166" fmla="*/ 558742 h 1735531"/>
              <a:gd name="connsiteX167" fmla="*/ 4181 w 1735533"/>
              <a:gd name="connsiteY167" fmla="*/ 549377 h 1735531"/>
              <a:gd name="connsiteX168" fmla="*/ 7736 w 1735533"/>
              <a:gd name="connsiteY168" fmla="*/ 518162 h 1735531"/>
              <a:gd name="connsiteX169" fmla="*/ 11290 w 1735533"/>
              <a:gd name="connsiteY169" fmla="*/ 508798 h 1735531"/>
              <a:gd name="connsiteX170" fmla="*/ 18399 w 1735533"/>
              <a:gd name="connsiteY170" fmla="*/ 483827 h 1735531"/>
              <a:gd name="connsiteX171" fmla="*/ 25508 w 1735533"/>
              <a:gd name="connsiteY171" fmla="*/ 346482 h 1735531"/>
              <a:gd name="connsiteX172" fmla="*/ 32617 w 1735533"/>
              <a:gd name="connsiteY172" fmla="*/ 337118 h 1735531"/>
              <a:gd name="connsiteX173" fmla="*/ 39726 w 1735533"/>
              <a:gd name="connsiteY173" fmla="*/ 324632 h 1735531"/>
              <a:gd name="connsiteX174" fmla="*/ 36172 w 1735533"/>
              <a:gd name="connsiteY174" fmla="*/ 296539 h 1735531"/>
              <a:gd name="connsiteX175" fmla="*/ 21954 w 1735533"/>
              <a:gd name="connsiteY175" fmla="*/ 277810 h 1735531"/>
              <a:gd name="connsiteX176" fmla="*/ 25508 w 1735533"/>
              <a:gd name="connsiteY176" fmla="*/ 243474 h 1735531"/>
              <a:gd name="connsiteX177" fmla="*/ 32617 w 1735533"/>
              <a:gd name="connsiteY177" fmla="*/ 221624 h 1735531"/>
              <a:gd name="connsiteX178" fmla="*/ 36172 w 1735533"/>
              <a:gd name="connsiteY178" fmla="*/ 209138 h 1735531"/>
              <a:gd name="connsiteX179" fmla="*/ 29063 w 1735533"/>
              <a:gd name="connsiteY179" fmla="*/ 87401 h 1735531"/>
              <a:gd name="connsiteX180" fmla="*/ 25508 w 1735533"/>
              <a:gd name="connsiteY180" fmla="*/ 78037 h 1735531"/>
              <a:gd name="connsiteX181" fmla="*/ 32617 w 1735533"/>
              <a:gd name="connsiteY181" fmla="*/ 59308 h 1735531"/>
              <a:gd name="connsiteX182" fmla="*/ 43281 w 1735533"/>
              <a:gd name="connsiteY182" fmla="*/ 40579 h 1735531"/>
              <a:gd name="connsiteX183" fmla="*/ 50390 w 1735533"/>
              <a:gd name="connsiteY183" fmla="*/ 12486 h 1735531"/>
              <a:gd name="connsiteX184" fmla="*/ 221009 w 1735533"/>
              <a:gd name="connsiteY184" fmla="*/ 9365 h 1735531"/>
              <a:gd name="connsiteX185" fmla="*/ 251569 w 1735533"/>
              <a:gd name="connsiteY185" fmla="*/ 3529 h 1735531"/>
              <a:gd name="connsiteX186" fmla="*/ 244697 w 1735533"/>
              <a:gd name="connsiteY186" fmla="*/ 2485 h 1735531"/>
              <a:gd name="connsiteX187" fmla="*/ 252791 w 1735533"/>
              <a:gd name="connsiteY187" fmla="*/ 3217 h 1735531"/>
              <a:gd name="connsiteX188" fmla="*/ 292100 w 1735533"/>
              <a:gd name="connsiteY188" fmla="*/ 6243 h 1735531"/>
              <a:gd name="connsiteX189" fmla="*/ 309873 w 1735533"/>
              <a:gd name="connsiteY189" fmla="*/ 9365 h 1735531"/>
              <a:gd name="connsiteX190" fmla="*/ 331200 w 1735533"/>
              <a:gd name="connsiteY190" fmla="*/ 15608 h 1735531"/>
              <a:gd name="connsiteX191" fmla="*/ 412955 w 1735533"/>
              <a:gd name="connsiteY191" fmla="*/ 12486 h 1735531"/>
              <a:gd name="connsiteX192" fmla="*/ 476937 w 1735533"/>
              <a:gd name="connsiteY192" fmla="*/ 18729 h 1735531"/>
              <a:gd name="connsiteX193" fmla="*/ 555137 w 1735533"/>
              <a:gd name="connsiteY193" fmla="*/ 15608 h 1735531"/>
              <a:gd name="connsiteX194" fmla="*/ 612010 w 1735533"/>
              <a:gd name="connsiteY194" fmla="*/ 9365 h 1735531"/>
              <a:gd name="connsiteX195" fmla="*/ 636892 w 1735533"/>
              <a:gd name="connsiteY195" fmla="*/ 3122 h 1735531"/>
              <a:gd name="connsiteX196" fmla="*/ 715092 w 1735533"/>
              <a:gd name="connsiteY196" fmla="*/ 6243 h 1735531"/>
              <a:gd name="connsiteX197" fmla="*/ 967466 w 1735533"/>
              <a:gd name="connsiteY197" fmla="*/ 12486 h 1735531"/>
              <a:gd name="connsiteX198" fmla="*/ 1074103 w 1735533"/>
              <a:gd name="connsiteY198" fmla="*/ 18729 h 1735531"/>
              <a:gd name="connsiteX199" fmla="*/ 1084766 w 1735533"/>
              <a:gd name="connsiteY199" fmla="*/ 21851 h 1735531"/>
              <a:gd name="connsiteX200" fmla="*/ 1095430 w 1735533"/>
              <a:gd name="connsiteY200" fmla="*/ 12486 h 1735531"/>
              <a:gd name="connsiteX201" fmla="*/ 1152303 w 1735533"/>
              <a:gd name="connsiteY201" fmla="*/ 9365 h 1735531"/>
              <a:gd name="connsiteX202" fmla="*/ 1205621 w 1735533"/>
              <a:gd name="connsiteY202" fmla="*/ 12486 h 1735531"/>
              <a:gd name="connsiteX203" fmla="*/ 1216285 w 1735533"/>
              <a:gd name="connsiteY203" fmla="*/ 15608 h 1735531"/>
              <a:gd name="connsiteX204" fmla="*/ 1226948 w 1735533"/>
              <a:gd name="connsiteY204" fmla="*/ 9365 h 1735531"/>
              <a:gd name="connsiteX205" fmla="*/ 1258939 w 1735533"/>
              <a:gd name="connsiteY205" fmla="*/ 3122 h 1735531"/>
              <a:gd name="connsiteX206" fmla="*/ 1269603 w 1735533"/>
              <a:gd name="connsiteY206" fmla="*/ 0 h 173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1735533" h="1735531">
                <a:moveTo>
                  <a:pt x="234796" y="1421"/>
                </a:moveTo>
                <a:cubicBezTo>
                  <a:pt x="236230" y="1506"/>
                  <a:pt x="239112" y="1753"/>
                  <a:pt x="242291" y="2119"/>
                </a:cubicBezTo>
                <a:lnTo>
                  <a:pt x="244697" y="2485"/>
                </a:lnTo>
                <a:lnTo>
                  <a:pt x="235993" y="1698"/>
                </a:lnTo>
                <a:cubicBezTo>
                  <a:pt x="233378" y="1413"/>
                  <a:pt x="233363" y="1336"/>
                  <a:pt x="234796" y="1421"/>
                </a:cubicBezTo>
                <a:close/>
                <a:moveTo>
                  <a:pt x="1269603" y="0"/>
                </a:moveTo>
                <a:cubicBezTo>
                  <a:pt x="1289087" y="1070"/>
                  <a:pt x="1342319" y="3520"/>
                  <a:pt x="1365576" y="6243"/>
                </a:cubicBezTo>
                <a:cubicBezTo>
                  <a:pt x="1370419" y="6810"/>
                  <a:pt x="1374933" y="8938"/>
                  <a:pt x="1379795" y="9365"/>
                </a:cubicBezTo>
                <a:cubicBezTo>
                  <a:pt x="1398695" y="11024"/>
                  <a:pt x="1417710" y="11446"/>
                  <a:pt x="1436667" y="12486"/>
                </a:cubicBezTo>
                <a:cubicBezTo>
                  <a:pt x="1494220" y="25123"/>
                  <a:pt x="1429479" y="12217"/>
                  <a:pt x="1578850" y="9365"/>
                </a:cubicBezTo>
                <a:cubicBezTo>
                  <a:pt x="1590754" y="9137"/>
                  <a:pt x="1602506" y="11906"/>
                  <a:pt x="1614395" y="12486"/>
                </a:cubicBezTo>
                <a:cubicBezTo>
                  <a:pt x="1645177" y="13988"/>
                  <a:pt x="1676007" y="14567"/>
                  <a:pt x="1706814" y="15608"/>
                </a:cubicBezTo>
                <a:cubicBezTo>
                  <a:pt x="1710368" y="18729"/>
                  <a:pt x="1715036" y="21113"/>
                  <a:pt x="1717477" y="24972"/>
                </a:cubicBezTo>
                <a:cubicBezTo>
                  <a:pt x="1721409" y="31188"/>
                  <a:pt x="1725846" y="48127"/>
                  <a:pt x="1728141" y="56186"/>
                </a:cubicBezTo>
                <a:cubicBezTo>
                  <a:pt x="1729325" y="67632"/>
                  <a:pt x="1730166" y="79109"/>
                  <a:pt x="1731695" y="90523"/>
                </a:cubicBezTo>
                <a:cubicBezTo>
                  <a:pt x="1732537" y="96808"/>
                  <a:pt x="1735250" y="102923"/>
                  <a:pt x="1735250" y="109252"/>
                </a:cubicBezTo>
                <a:cubicBezTo>
                  <a:pt x="1735250" y="131126"/>
                  <a:pt x="1734663" y="153083"/>
                  <a:pt x="1731695" y="174802"/>
                </a:cubicBezTo>
                <a:cubicBezTo>
                  <a:pt x="1731064" y="179422"/>
                  <a:pt x="1726956" y="183126"/>
                  <a:pt x="1724586" y="187288"/>
                </a:cubicBezTo>
                <a:cubicBezTo>
                  <a:pt x="1725771" y="208097"/>
                  <a:pt x="1726085" y="228960"/>
                  <a:pt x="1728141" y="249717"/>
                </a:cubicBezTo>
                <a:cubicBezTo>
                  <a:pt x="1728466" y="252995"/>
                  <a:pt x="1731695" y="255791"/>
                  <a:pt x="1731695" y="259082"/>
                </a:cubicBezTo>
                <a:cubicBezTo>
                  <a:pt x="1731695" y="261092"/>
                  <a:pt x="1726605" y="291811"/>
                  <a:pt x="1724586" y="296539"/>
                </a:cubicBezTo>
                <a:cubicBezTo>
                  <a:pt x="1723086" y="300051"/>
                  <a:pt x="1719847" y="302782"/>
                  <a:pt x="1717477" y="305903"/>
                </a:cubicBezTo>
                <a:cubicBezTo>
                  <a:pt x="1716293" y="309025"/>
                  <a:pt x="1715598" y="312325"/>
                  <a:pt x="1713923" y="315268"/>
                </a:cubicBezTo>
                <a:cubicBezTo>
                  <a:pt x="1712012" y="318623"/>
                  <a:pt x="1707418" y="320918"/>
                  <a:pt x="1706814" y="324632"/>
                </a:cubicBezTo>
                <a:cubicBezTo>
                  <a:pt x="1705169" y="334737"/>
                  <a:pt x="1713110" y="338813"/>
                  <a:pt x="1717477" y="346482"/>
                </a:cubicBezTo>
                <a:cubicBezTo>
                  <a:pt x="1719153" y="349425"/>
                  <a:pt x="1719847" y="352725"/>
                  <a:pt x="1721032" y="355846"/>
                </a:cubicBezTo>
                <a:cubicBezTo>
                  <a:pt x="1719847" y="362089"/>
                  <a:pt x="1721610" y="369390"/>
                  <a:pt x="1717477" y="374575"/>
                </a:cubicBezTo>
                <a:cubicBezTo>
                  <a:pt x="1712577" y="380722"/>
                  <a:pt x="1696150" y="387061"/>
                  <a:pt x="1696150" y="387061"/>
                </a:cubicBezTo>
                <a:cubicBezTo>
                  <a:pt x="1697114" y="391294"/>
                  <a:pt x="1701109" y="410120"/>
                  <a:pt x="1703259" y="415154"/>
                </a:cubicBezTo>
                <a:cubicBezTo>
                  <a:pt x="1705119" y="419512"/>
                  <a:pt x="1708216" y="423388"/>
                  <a:pt x="1710368" y="427640"/>
                </a:cubicBezTo>
                <a:cubicBezTo>
                  <a:pt x="1712959" y="432760"/>
                  <a:pt x="1715236" y="438001"/>
                  <a:pt x="1717477" y="443247"/>
                </a:cubicBezTo>
                <a:cubicBezTo>
                  <a:pt x="1718793" y="446328"/>
                  <a:pt x="1719356" y="449669"/>
                  <a:pt x="1721032" y="452612"/>
                </a:cubicBezTo>
                <a:cubicBezTo>
                  <a:pt x="1722943" y="455967"/>
                  <a:pt x="1725771" y="458855"/>
                  <a:pt x="1728141" y="461976"/>
                </a:cubicBezTo>
                <a:cubicBezTo>
                  <a:pt x="1729325" y="466138"/>
                  <a:pt x="1732569" y="470241"/>
                  <a:pt x="1731695" y="474462"/>
                </a:cubicBezTo>
                <a:cubicBezTo>
                  <a:pt x="1728575" y="489529"/>
                  <a:pt x="1719962" y="497566"/>
                  <a:pt x="1710368" y="508798"/>
                </a:cubicBezTo>
                <a:cubicBezTo>
                  <a:pt x="1708656" y="522332"/>
                  <a:pt x="1706806" y="541602"/>
                  <a:pt x="1703259" y="555620"/>
                </a:cubicBezTo>
                <a:cubicBezTo>
                  <a:pt x="1701866" y="561123"/>
                  <a:pt x="1697778" y="570708"/>
                  <a:pt x="1692595" y="574349"/>
                </a:cubicBezTo>
                <a:cubicBezTo>
                  <a:pt x="1689670" y="576404"/>
                  <a:pt x="1685606" y="576825"/>
                  <a:pt x="1681931" y="577470"/>
                </a:cubicBezTo>
                <a:cubicBezTo>
                  <a:pt x="1673716" y="578913"/>
                  <a:pt x="1665343" y="579551"/>
                  <a:pt x="1657050" y="580591"/>
                </a:cubicBezTo>
                <a:cubicBezTo>
                  <a:pt x="1632168" y="587875"/>
                  <a:pt x="1628613" y="584753"/>
                  <a:pt x="1646386" y="589956"/>
                </a:cubicBezTo>
                <a:cubicBezTo>
                  <a:pt x="1674289" y="614459"/>
                  <a:pt x="1664762" y="603236"/>
                  <a:pt x="1678377" y="621171"/>
                </a:cubicBezTo>
                <a:cubicBezTo>
                  <a:pt x="1676007" y="624292"/>
                  <a:pt x="1671268" y="626783"/>
                  <a:pt x="1671268" y="630535"/>
                </a:cubicBezTo>
                <a:cubicBezTo>
                  <a:pt x="1671268" y="645979"/>
                  <a:pt x="1682959" y="659575"/>
                  <a:pt x="1692595" y="671114"/>
                </a:cubicBezTo>
                <a:cubicBezTo>
                  <a:pt x="1700585" y="680681"/>
                  <a:pt x="1717477" y="699207"/>
                  <a:pt x="1717477" y="699207"/>
                </a:cubicBezTo>
                <a:cubicBezTo>
                  <a:pt x="1729326" y="730421"/>
                  <a:pt x="1731696" y="717936"/>
                  <a:pt x="1724586" y="736664"/>
                </a:cubicBezTo>
                <a:cubicBezTo>
                  <a:pt x="1728851" y="804080"/>
                  <a:pt x="1729779" y="778954"/>
                  <a:pt x="1724586" y="842794"/>
                </a:cubicBezTo>
                <a:cubicBezTo>
                  <a:pt x="1721225" y="884115"/>
                  <a:pt x="1730905" y="871581"/>
                  <a:pt x="1710368" y="889616"/>
                </a:cubicBezTo>
                <a:cubicBezTo>
                  <a:pt x="1711553" y="895859"/>
                  <a:pt x="1712359" y="902167"/>
                  <a:pt x="1713923" y="908345"/>
                </a:cubicBezTo>
                <a:cubicBezTo>
                  <a:pt x="1714736" y="911557"/>
                  <a:pt x="1716448" y="914545"/>
                  <a:pt x="1717477" y="917709"/>
                </a:cubicBezTo>
                <a:cubicBezTo>
                  <a:pt x="1718819" y="921834"/>
                  <a:pt x="1719847" y="926033"/>
                  <a:pt x="1721032" y="930195"/>
                </a:cubicBezTo>
                <a:cubicBezTo>
                  <a:pt x="1719847" y="941641"/>
                  <a:pt x="1723330" y="954252"/>
                  <a:pt x="1717477" y="964531"/>
                </a:cubicBezTo>
                <a:cubicBezTo>
                  <a:pt x="1714775" y="969276"/>
                  <a:pt x="1705436" y="965974"/>
                  <a:pt x="1699705" y="967652"/>
                </a:cubicBezTo>
                <a:cubicBezTo>
                  <a:pt x="1694678" y="969124"/>
                  <a:pt x="1690356" y="972062"/>
                  <a:pt x="1685486" y="973895"/>
                </a:cubicBezTo>
                <a:cubicBezTo>
                  <a:pt x="1682043" y="975192"/>
                  <a:pt x="1678377" y="975976"/>
                  <a:pt x="1674822" y="977017"/>
                </a:cubicBezTo>
                <a:cubicBezTo>
                  <a:pt x="1672453" y="982219"/>
                  <a:pt x="1667713" y="987021"/>
                  <a:pt x="1667713" y="992624"/>
                </a:cubicBezTo>
                <a:cubicBezTo>
                  <a:pt x="1667713" y="997278"/>
                  <a:pt x="1672735" y="1000833"/>
                  <a:pt x="1674822" y="1005110"/>
                </a:cubicBezTo>
                <a:lnTo>
                  <a:pt x="1678907" y="1014259"/>
                </a:lnTo>
                <a:lnTo>
                  <a:pt x="1677550" y="1012283"/>
                </a:lnTo>
                <a:cubicBezTo>
                  <a:pt x="1675903" y="1010431"/>
                  <a:pt x="1679895" y="1017399"/>
                  <a:pt x="1679636" y="1015891"/>
                </a:cubicBezTo>
                <a:lnTo>
                  <a:pt x="1678907" y="1014259"/>
                </a:lnTo>
                <a:lnTo>
                  <a:pt x="1685486" y="1023839"/>
                </a:lnTo>
                <a:cubicBezTo>
                  <a:pt x="1688115" y="1027879"/>
                  <a:pt x="1690508" y="1032047"/>
                  <a:pt x="1692595" y="1036324"/>
                </a:cubicBezTo>
                <a:cubicBezTo>
                  <a:pt x="1694071" y="1039349"/>
                  <a:pt x="1694474" y="1042746"/>
                  <a:pt x="1696150" y="1045689"/>
                </a:cubicBezTo>
                <a:cubicBezTo>
                  <a:pt x="1698060" y="1049044"/>
                  <a:pt x="1701348" y="1051698"/>
                  <a:pt x="1703259" y="1055053"/>
                </a:cubicBezTo>
                <a:cubicBezTo>
                  <a:pt x="1704934" y="1057996"/>
                  <a:pt x="1704735" y="1061680"/>
                  <a:pt x="1706814" y="1064418"/>
                </a:cubicBezTo>
                <a:cubicBezTo>
                  <a:pt x="1709602" y="1068091"/>
                  <a:pt x="1713923" y="1070661"/>
                  <a:pt x="1717477" y="1073782"/>
                </a:cubicBezTo>
                <a:cubicBezTo>
                  <a:pt x="1718662" y="1091471"/>
                  <a:pt x="1718422" y="1109277"/>
                  <a:pt x="1721032" y="1126847"/>
                </a:cubicBezTo>
                <a:cubicBezTo>
                  <a:pt x="1722001" y="1133372"/>
                  <a:pt x="1728141" y="1145576"/>
                  <a:pt x="1728141" y="1145576"/>
                </a:cubicBezTo>
                <a:cubicBezTo>
                  <a:pt x="1726956" y="1161183"/>
                  <a:pt x="1727105" y="1176913"/>
                  <a:pt x="1724586" y="1192397"/>
                </a:cubicBezTo>
                <a:cubicBezTo>
                  <a:pt x="1723526" y="1198912"/>
                  <a:pt x="1717477" y="1211126"/>
                  <a:pt x="1717477" y="1211126"/>
                </a:cubicBezTo>
                <a:cubicBezTo>
                  <a:pt x="1718662" y="1221531"/>
                  <a:pt x="1718838" y="1232063"/>
                  <a:pt x="1721032" y="1242341"/>
                </a:cubicBezTo>
                <a:cubicBezTo>
                  <a:pt x="1722413" y="1248808"/>
                  <a:pt x="1728141" y="1261069"/>
                  <a:pt x="1728141" y="1261069"/>
                </a:cubicBezTo>
                <a:cubicBezTo>
                  <a:pt x="1726956" y="1281879"/>
                  <a:pt x="1727655" y="1302838"/>
                  <a:pt x="1724586" y="1323499"/>
                </a:cubicBezTo>
                <a:cubicBezTo>
                  <a:pt x="1724034" y="1327219"/>
                  <a:pt x="1717477" y="1329112"/>
                  <a:pt x="1717477" y="1332863"/>
                </a:cubicBezTo>
                <a:cubicBezTo>
                  <a:pt x="1717477" y="1407148"/>
                  <a:pt x="1701961" y="1394533"/>
                  <a:pt x="1735250" y="1414021"/>
                </a:cubicBezTo>
                <a:cubicBezTo>
                  <a:pt x="1733244" y="1468622"/>
                  <a:pt x="1740381" y="1485653"/>
                  <a:pt x="1728141" y="1523272"/>
                </a:cubicBezTo>
                <a:cubicBezTo>
                  <a:pt x="1727112" y="1526436"/>
                  <a:pt x="1725615" y="1529473"/>
                  <a:pt x="1724586" y="1532637"/>
                </a:cubicBezTo>
                <a:cubicBezTo>
                  <a:pt x="1718847" y="1550275"/>
                  <a:pt x="1724746" y="1540230"/>
                  <a:pt x="1713923" y="1554487"/>
                </a:cubicBezTo>
                <a:cubicBezTo>
                  <a:pt x="1715107" y="1566972"/>
                  <a:pt x="1716495" y="1579444"/>
                  <a:pt x="1717477" y="1591944"/>
                </a:cubicBezTo>
                <a:cubicBezTo>
                  <a:pt x="1722072" y="1650454"/>
                  <a:pt x="1714500" y="1627798"/>
                  <a:pt x="1724586" y="1654373"/>
                </a:cubicBezTo>
                <a:cubicBezTo>
                  <a:pt x="1708891" y="1687451"/>
                  <a:pt x="1717800" y="1702434"/>
                  <a:pt x="1674822" y="1688710"/>
                </a:cubicBezTo>
                <a:cubicBezTo>
                  <a:pt x="1670808" y="1687428"/>
                  <a:pt x="1670083" y="1682467"/>
                  <a:pt x="1667713" y="1679345"/>
                </a:cubicBezTo>
                <a:cubicBezTo>
                  <a:pt x="1665343" y="1682467"/>
                  <a:pt x="1664104" y="1686558"/>
                  <a:pt x="1660604" y="1688710"/>
                </a:cubicBezTo>
                <a:cubicBezTo>
                  <a:pt x="1641557" y="1700418"/>
                  <a:pt x="1634126" y="1701166"/>
                  <a:pt x="1614395" y="1704317"/>
                </a:cubicBezTo>
                <a:cubicBezTo>
                  <a:pt x="1607304" y="1705449"/>
                  <a:pt x="1600103" y="1706065"/>
                  <a:pt x="1593068" y="1707438"/>
                </a:cubicBezTo>
                <a:cubicBezTo>
                  <a:pt x="1589410" y="1708152"/>
                  <a:pt x="1586062" y="1709846"/>
                  <a:pt x="1582404" y="1710560"/>
                </a:cubicBezTo>
                <a:cubicBezTo>
                  <a:pt x="1544871" y="1717884"/>
                  <a:pt x="1574417" y="1709776"/>
                  <a:pt x="1550413" y="1716802"/>
                </a:cubicBezTo>
                <a:cubicBezTo>
                  <a:pt x="1536195" y="1715762"/>
                  <a:pt x="1522026" y="1713681"/>
                  <a:pt x="1507759" y="1713681"/>
                </a:cubicBezTo>
                <a:cubicBezTo>
                  <a:pt x="1499173" y="1713681"/>
                  <a:pt x="1459166" y="1718035"/>
                  <a:pt x="1447331" y="1719924"/>
                </a:cubicBezTo>
                <a:cubicBezTo>
                  <a:pt x="1442524" y="1720692"/>
                  <a:pt x="1437990" y="1722801"/>
                  <a:pt x="1433112" y="1723045"/>
                </a:cubicBezTo>
                <a:cubicBezTo>
                  <a:pt x="1396423" y="1724886"/>
                  <a:pt x="1359652" y="1725126"/>
                  <a:pt x="1322921" y="1726167"/>
                </a:cubicBezTo>
                <a:cubicBezTo>
                  <a:pt x="1282327" y="1725087"/>
                  <a:pt x="1231200" y="1729442"/>
                  <a:pt x="1187848" y="1719924"/>
                </a:cubicBezTo>
                <a:cubicBezTo>
                  <a:pt x="1184214" y="1719126"/>
                  <a:pt x="1180739" y="1717843"/>
                  <a:pt x="1177184" y="1716802"/>
                </a:cubicBezTo>
                <a:cubicBezTo>
                  <a:pt x="1171261" y="1717843"/>
                  <a:pt x="1165069" y="1718062"/>
                  <a:pt x="1159412" y="1719924"/>
                </a:cubicBezTo>
                <a:cubicBezTo>
                  <a:pt x="1155412" y="1721242"/>
                  <a:pt x="1152869" y="1725180"/>
                  <a:pt x="1148748" y="1726167"/>
                </a:cubicBezTo>
                <a:cubicBezTo>
                  <a:pt x="1139532" y="1728374"/>
                  <a:pt x="1129790" y="1728248"/>
                  <a:pt x="1120311" y="1729288"/>
                </a:cubicBezTo>
                <a:cubicBezTo>
                  <a:pt x="1106093" y="1728248"/>
                  <a:pt x="1091730" y="1728227"/>
                  <a:pt x="1077657" y="1726167"/>
                </a:cubicBezTo>
                <a:cubicBezTo>
                  <a:pt x="1070265" y="1725085"/>
                  <a:pt x="1056329" y="1719924"/>
                  <a:pt x="1056329" y="1719924"/>
                </a:cubicBezTo>
                <a:cubicBezTo>
                  <a:pt x="1042111" y="1720964"/>
                  <a:pt x="1027817" y="1721390"/>
                  <a:pt x="1013675" y="1723045"/>
                </a:cubicBezTo>
                <a:cubicBezTo>
                  <a:pt x="1009961" y="1723480"/>
                  <a:pt x="1006686" y="1725522"/>
                  <a:pt x="1003011" y="1726167"/>
                </a:cubicBezTo>
                <a:cubicBezTo>
                  <a:pt x="994796" y="1727610"/>
                  <a:pt x="986423" y="1728248"/>
                  <a:pt x="978129" y="1729288"/>
                </a:cubicBezTo>
                <a:cubicBezTo>
                  <a:pt x="933105" y="1728248"/>
                  <a:pt x="888096" y="1726167"/>
                  <a:pt x="843056" y="1726167"/>
                </a:cubicBezTo>
                <a:cubicBezTo>
                  <a:pt x="676914" y="1726167"/>
                  <a:pt x="868247" y="1734077"/>
                  <a:pt x="715092" y="1726167"/>
                </a:cubicBezTo>
                <a:cubicBezTo>
                  <a:pt x="713907" y="1723045"/>
                  <a:pt x="712567" y="1719966"/>
                  <a:pt x="711538" y="1716802"/>
                </a:cubicBezTo>
                <a:cubicBezTo>
                  <a:pt x="710196" y="1712677"/>
                  <a:pt x="712773" y="1705158"/>
                  <a:pt x="707983" y="1704317"/>
                </a:cubicBezTo>
                <a:cubicBezTo>
                  <a:pt x="702174" y="1703296"/>
                  <a:pt x="698585" y="1710657"/>
                  <a:pt x="693765" y="1713681"/>
                </a:cubicBezTo>
                <a:cubicBezTo>
                  <a:pt x="690289" y="1715862"/>
                  <a:pt x="686922" y="1718246"/>
                  <a:pt x="683101" y="1719924"/>
                </a:cubicBezTo>
                <a:cubicBezTo>
                  <a:pt x="674353" y="1723765"/>
                  <a:pt x="659296" y="1724969"/>
                  <a:pt x="651110" y="1726167"/>
                </a:cubicBezTo>
                <a:cubicBezTo>
                  <a:pt x="606086" y="1725126"/>
                  <a:pt x="560968" y="1725798"/>
                  <a:pt x="516037" y="1723045"/>
                </a:cubicBezTo>
                <a:cubicBezTo>
                  <a:pt x="509672" y="1722655"/>
                  <a:pt x="504317" y="1718574"/>
                  <a:pt x="498264" y="1716802"/>
                </a:cubicBezTo>
                <a:cubicBezTo>
                  <a:pt x="493629" y="1715446"/>
                  <a:pt x="488744" y="1714860"/>
                  <a:pt x="484046" y="1713681"/>
                </a:cubicBezTo>
                <a:cubicBezTo>
                  <a:pt x="480443" y="1712777"/>
                  <a:pt x="476937" y="1711600"/>
                  <a:pt x="473382" y="1710560"/>
                </a:cubicBezTo>
                <a:cubicBezTo>
                  <a:pt x="461534" y="1711600"/>
                  <a:pt x="449440" y="1711330"/>
                  <a:pt x="437837" y="1713681"/>
                </a:cubicBezTo>
                <a:cubicBezTo>
                  <a:pt x="433674" y="1714525"/>
                  <a:pt x="431077" y="1718400"/>
                  <a:pt x="427173" y="1719924"/>
                </a:cubicBezTo>
                <a:cubicBezTo>
                  <a:pt x="420325" y="1722597"/>
                  <a:pt x="412804" y="1723723"/>
                  <a:pt x="405846" y="1726167"/>
                </a:cubicBezTo>
                <a:cubicBezTo>
                  <a:pt x="361940" y="1741589"/>
                  <a:pt x="415278" y="1725488"/>
                  <a:pt x="380964" y="1735531"/>
                </a:cubicBezTo>
                <a:cubicBezTo>
                  <a:pt x="373855" y="1734491"/>
                  <a:pt x="365501" y="1736089"/>
                  <a:pt x="359636" y="1732410"/>
                </a:cubicBezTo>
                <a:cubicBezTo>
                  <a:pt x="355661" y="1729917"/>
                  <a:pt x="360905" y="1720607"/>
                  <a:pt x="356082" y="1719924"/>
                </a:cubicBezTo>
                <a:cubicBezTo>
                  <a:pt x="320971" y="1714951"/>
                  <a:pt x="284991" y="1717843"/>
                  <a:pt x="249445" y="1716802"/>
                </a:cubicBezTo>
                <a:cubicBezTo>
                  <a:pt x="242336" y="1715762"/>
                  <a:pt x="235185" y="1714923"/>
                  <a:pt x="228118" y="1713681"/>
                </a:cubicBezTo>
                <a:cubicBezTo>
                  <a:pt x="223328" y="1712840"/>
                  <a:pt x="218785" y="1710560"/>
                  <a:pt x="213900" y="1710560"/>
                </a:cubicBezTo>
                <a:cubicBezTo>
                  <a:pt x="200812" y="1710560"/>
                  <a:pt x="187833" y="1712640"/>
                  <a:pt x="174799" y="1713681"/>
                </a:cubicBezTo>
                <a:cubicBezTo>
                  <a:pt x="170060" y="1715762"/>
                  <a:pt x="165777" y="1720837"/>
                  <a:pt x="160581" y="1719924"/>
                </a:cubicBezTo>
                <a:cubicBezTo>
                  <a:pt x="156907" y="1719279"/>
                  <a:pt x="157936" y="1713751"/>
                  <a:pt x="157027" y="1710560"/>
                </a:cubicBezTo>
                <a:cubicBezTo>
                  <a:pt x="155562" y="1705412"/>
                  <a:pt x="159169" y="1696718"/>
                  <a:pt x="153472" y="1694953"/>
                </a:cubicBezTo>
                <a:cubicBezTo>
                  <a:pt x="135560" y="1689401"/>
                  <a:pt x="115557" y="1692872"/>
                  <a:pt x="96599" y="1691831"/>
                </a:cubicBezTo>
                <a:cubicBezTo>
                  <a:pt x="80637" y="1677813"/>
                  <a:pt x="90705" y="1683863"/>
                  <a:pt x="64608" y="1676224"/>
                </a:cubicBezTo>
                <a:lnTo>
                  <a:pt x="53944" y="1673102"/>
                </a:lnTo>
                <a:cubicBezTo>
                  <a:pt x="52760" y="1669981"/>
                  <a:pt x="50390" y="1667028"/>
                  <a:pt x="50390" y="1663738"/>
                </a:cubicBezTo>
                <a:cubicBezTo>
                  <a:pt x="50390" y="1629464"/>
                  <a:pt x="51057" y="1630179"/>
                  <a:pt x="57499" y="1607552"/>
                </a:cubicBezTo>
                <a:cubicBezTo>
                  <a:pt x="49743" y="1587119"/>
                  <a:pt x="60515" y="1607174"/>
                  <a:pt x="43281" y="1595066"/>
                </a:cubicBezTo>
                <a:cubicBezTo>
                  <a:pt x="39945" y="1592722"/>
                  <a:pt x="38542" y="1588823"/>
                  <a:pt x="36172" y="1585701"/>
                </a:cubicBezTo>
                <a:cubicBezTo>
                  <a:pt x="37357" y="1577377"/>
                  <a:pt x="39726" y="1569118"/>
                  <a:pt x="39726" y="1560730"/>
                </a:cubicBezTo>
                <a:cubicBezTo>
                  <a:pt x="39726" y="1548200"/>
                  <a:pt x="37942" y="1535704"/>
                  <a:pt x="36172" y="1523272"/>
                </a:cubicBezTo>
                <a:cubicBezTo>
                  <a:pt x="35280" y="1517004"/>
                  <a:pt x="31423" y="1507639"/>
                  <a:pt x="29063" y="1501422"/>
                </a:cubicBezTo>
                <a:cubicBezTo>
                  <a:pt x="30247" y="1474369"/>
                  <a:pt x="29550" y="1447203"/>
                  <a:pt x="32617" y="1420264"/>
                </a:cubicBezTo>
                <a:cubicBezTo>
                  <a:pt x="33144" y="1415634"/>
                  <a:pt x="38805" y="1412360"/>
                  <a:pt x="39726" y="1407778"/>
                </a:cubicBezTo>
                <a:cubicBezTo>
                  <a:pt x="42411" y="1394418"/>
                  <a:pt x="41476" y="1380673"/>
                  <a:pt x="43281" y="1367199"/>
                </a:cubicBezTo>
                <a:cubicBezTo>
                  <a:pt x="45558" y="1350207"/>
                  <a:pt x="46149" y="1359040"/>
                  <a:pt x="53944" y="1345349"/>
                </a:cubicBezTo>
                <a:cubicBezTo>
                  <a:pt x="60865" y="1333194"/>
                  <a:pt x="54217" y="1337508"/>
                  <a:pt x="61054" y="1323499"/>
                </a:cubicBezTo>
                <a:cubicBezTo>
                  <a:pt x="62737" y="1320050"/>
                  <a:pt x="65793" y="1317256"/>
                  <a:pt x="68163" y="1314135"/>
                </a:cubicBezTo>
                <a:cubicBezTo>
                  <a:pt x="67649" y="1311880"/>
                  <a:pt x="64178" y="1293278"/>
                  <a:pt x="61054" y="1289163"/>
                </a:cubicBezTo>
                <a:cubicBezTo>
                  <a:pt x="58265" y="1285490"/>
                  <a:pt x="53944" y="1282920"/>
                  <a:pt x="50390" y="1279798"/>
                </a:cubicBezTo>
                <a:cubicBezTo>
                  <a:pt x="48021" y="1247543"/>
                  <a:pt x="44032" y="1215348"/>
                  <a:pt x="43281" y="1183033"/>
                </a:cubicBezTo>
                <a:cubicBezTo>
                  <a:pt x="42845" y="1164280"/>
                  <a:pt x="47725" y="1145588"/>
                  <a:pt x="46835" y="1126847"/>
                </a:cubicBezTo>
                <a:cubicBezTo>
                  <a:pt x="46623" y="1122374"/>
                  <a:pt x="34919" y="1097563"/>
                  <a:pt x="32617" y="1092511"/>
                </a:cubicBezTo>
                <a:cubicBezTo>
                  <a:pt x="27619" y="1061784"/>
                  <a:pt x="25508" y="1053295"/>
                  <a:pt x="25508" y="1014475"/>
                </a:cubicBezTo>
                <a:cubicBezTo>
                  <a:pt x="25508" y="1009169"/>
                  <a:pt x="26942" y="1003834"/>
                  <a:pt x="29063" y="998867"/>
                </a:cubicBezTo>
                <a:cubicBezTo>
                  <a:pt x="30563" y="995354"/>
                  <a:pt x="33802" y="992624"/>
                  <a:pt x="36172" y="989503"/>
                </a:cubicBezTo>
                <a:cubicBezTo>
                  <a:pt x="33384" y="984607"/>
                  <a:pt x="26978" y="972064"/>
                  <a:pt x="21954" y="967652"/>
                </a:cubicBezTo>
                <a:cubicBezTo>
                  <a:pt x="18933" y="965000"/>
                  <a:pt x="14845" y="963490"/>
                  <a:pt x="11290" y="961409"/>
                </a:cubicBezTo>
                <a:cubicBezTo>
                  <a:pt x="-5064" y="939869"/>
                  <a:pt x="-2403" y="947794"/>
                  <a:pt x="11290" y="902102"/>
                </a:cubicBezTo>
                <a:cubicBezTo>
                  <a:pt x="12569" y="897833"/>
                  <a:pt x="18399" y="895859"/>
                  <a:pt x="21954" y="892737"/>
                </a:cubicBezTo>
                <a:cubicBezTo>
                  <a:pt x="33711" y="861761"/>
                  <a:pt x="13985" y="909079"/>
                  <a:pt x="36172" y="874009"/>
                </a:cubicBezTo>
                <a:cubicBezTo>
                  <a:pt x="39811" y="868256"/>
                  <a:pt x="43281" y="855280"/>
                  <a:pt x="43281" y="855280"/>
                </a:cubicBezTo>
                <a:cubicBezTo>
                  <a:pt x="42096" y="842794"/>
                  <a:pt x="41146" y="830289"/>
                  <a:pt x="39726" y="817822"/>
                </a:cubicBezTo>
                <a:cubicBezTo>
                  <a:pt x="38008" y="802735"/>
                  <a:pt x="35683" y="788929"/>
                  <a:pt x="32617" y="774122"/>
                </a:cubicBezTo>
                <a:cubicBezTo>
                  <a:pt x="31536" y="768902"/>
                  <a:pt x="30247" y="763717"/>
                  <a:pt x="29063" y="758515"/>
                </a:cubicBezTo>
                <a:cubicBezTo>
                  <a:pt x="27878" y="740826"/>
                  <a:pt x="28501" y="722973"/>
                  <a:pt x="25508" y="705450"/>
                </a:cubicBezTo>
                <a:cubicBezTo>
                  <a:pt x="24874" y="701740"/>
                  <a:pt x="18785" y="699822"/>
                  <a:pt x="18399" y="696086"/>
                </a:cubicBezTo>
                <a:cubicBezTo>
                  <a:pt x="16964" y="682222"/>
                  <a:pt x="21073" y="673435"/>
                  <a:pt x="25508" y="661749"/>
                </a:cubicBezTo>
                <a:cubicBezTo>
                  <a:pt x="26693" y="653425"/>
                  <a:pt x="26549" y="644871"/>
                  <a:pt x="29063" y="636778"/>
                </a:cubicBezTo>
                <a:cubicBezTo>
                  <a:pt x="30187" y="633158"/>
                  <a:pt x="36172" y="631165"/>
                  <a:pt x="36172" y="627414"/>
                </a:cubicBezTo>
                <a:cubicBezTo>
                  <a:pt x="36172" y="619839"/>
                  <a:pt x="31155" y="612912"/>
                  <a:pt x="29063" y="605563"/>
                </a:cubicBezTo>
                <a:cubicBezTo>
                  <a:pt x="22914" y="583964"/>
                  <a:pt x="30101" y="596006"/>
                  <a:pt x="18399" y="580591"/>
                </a:cubicBezTo>
                <a:cubicBezTo>
                  <a:pt x="17214" y="576430"/>
                  <a:pt x="16769" y="572049"/>
                  <a:pt x="14845" y="568106"/>
                </a:cubicBezTo>
                <a:cubicBezTo>
                  <a:pt x="13162" y="564657"/>
                  <a:pt x="9646" y="562097"/>
                  <a:pt x="7736" y="558742"/>
                </a:cubicBezTo>
                <a:cubicBezTo>
                  <a:pt x="6060" y="555799"/>
                  <a:pt x="5366" y="552499"/>
                  <a:pt x="4181" y="549377"/>
                </a:cubicBezTo>
                <a:cubicBezTo>
                  <a:pt x="5366" y="538972"/>
                  <a:pt x="5925" y="528498"/>
                  <a:pt x="7736" y="518162"/>
                </a:cubicBezTo>
                <a:cubicBezTo>
                  <a:pt x="8305" y="514910"/>
                  <a:pt x="10304" y="511972"/>
                  <a:pt x="11290" y="508798"/>
                </a:cubicBezTo>
                <a:cubicBezTo>
                  <a:pt x="13860" y="500520"/>
                  <a:pt x="16029" y="492150"/>
                  <a:pt x="18399" y="483827"/>
                </a:cubicBezTo>
                <a:cubicBezTo>
                  <a:pt x="20769" y="438045"/>
                  <a:pt x="21083" y="392146"/>
                  <a:pt x="25508" y="346482"/>
                </a:cubicBezTo>
                <a:cubicBezTo>
                  <a:pt x="25870" y="342744"/>
                  <a:pt x="30497" y="340375"/>
                  <a:pt x="32617" y="337118"/>
                </a:cubicBezTo>
                <a:cubicBezTo>
                  <a:pt x="35246" y="333078"/>
                  <a:pt x="37357" y="328794"/>
                  <a:pt x="39726" y="324632"/>
                </a:cubicBezTo>
                <a:cubicBezTo>
                  <a:pt x="38542" y="315268"/>
                  <a:pt x="39565" y="305478"/>
                  <a:pt x="36172" y="296539"/>
                </a:cubicBezTo>
                <a:cubicBezTo>
                  <a:pt x="33470" y="289421"/>
                  <a:pt x="21954" y="277810"/>
                  <a:pt x="21954" y="277810"/>
                </a:cubicBezTo>
                <a:cubicBezTo>
                  <a:pt x="23138" y="266365"/>
                  <a:pt x="23779" y="254866"/>
                  <a:pt x="25508" y="243474"/>
                </a:cubicBezTo>
                <a:cubicBezTo>
                  <a:pt x="26896" y="234331"/>
                  <a:pt x="29877" y="230046"/>
                  <a:pt x="32617" y="221624"/>
                </a:cubicBezTo>
                <a:cubicBezTo>
                  <a:pt x="33959" y="217499"/>
                  <a:pt x="34987" y="213300"/>
                  <a:pt x="36172" y="209138"/>
                </a:cubicBezTo>
                <a:cubicBezTo>
                  <a:pt x="34315" y="152062"/>
                  <a:pt x="42462" y="128583"/>
                  <a:pt x="29063" y="87401"/>
                </a:cubicBezTo>
                <a:cubicBezTo>
                  <a:pt x="28034" y="84237"/>
                  <a:pt x="26693" y="81158"/>
                  <a:pt x="25508" y="78037"/>
                </a:cubicBezTo>
                <a:cubicBezTo>
                  <a:pt x="27878" y="71794"/>
                  <a:pt x="28461" y="64784"/>
                  <a:pt x="32617" y="59308"/>
                </a:cubicBezTo>
                <a:cubicBezTo>
                  <a:pt x="38607" y="51417"/>
                  <a:pt x="41179" y="49809"/>
                  <a:pt x="43281" y="40579"/>
                </a:cubicBezTo>
                <a:cubicBezTo>
                  <a:pt x="43746" y="38539"/>
                  <a:pt x="20769" y="17688"/>
                  <a:pt x="50390" y="12486"/>
                </a:cubicBezTo>
                <a:cubicBezTo>
                  <a:pt x="80011" y="7284"/>
                  <a:pt x="164205" y="12037"/>
                  <a:pt x="221009" y="9365"/>
                </a:cubicBezTo>
                <a:cubicBezTo>
                  <a:pt x="259613" y="7549"/>
                  <a:pt x="259436" y="5205"/>
                  <a:pt x="251569" y="3529"/>
                </a:cubicBezTo>
                <a:lnTo>
                  <a:pt x="244697" y="2485"/>
                </a:lnTo>
                <a:lnTo>
                  <a:pt x="252791" y="3217"/>
                </a:lnTo>
                <a:cubicBezTo>
                  <a:pt x="261759" y="3960"/>
                  <a:pt x="274478" y="4954"/>
                  <a:pt x="292100" y="6243"/>
                </a:cubicBezTo>
                <a:cubicBezTo>
                  <a:pt x="298024" y="7284"/>
                  <a:pt x="304044" y="7969"/>
                  <a:pt x="309873" y="9365"/>
                </a:cubicBezTo>
                <a:cubicBezTo>
                  <a:pt x="317102" y="11096"/>
                  <a:pt x="331200" y="15608"/>
                  <a:pt x="331200" y="15608"/>
                </a:cubicBezTo>
                <a:cubicBezTo>
                  <a:pt x="358452" y="14567"/>
                  <a:pt x="385678" y="12486"/>
                  <a:pt x="412955" y="12486"/>
                </a:cubicBezTo>
                <a:cubicBezTo>
                  <a:pt x="437868" y="12486"/>
                  <a:pt x="454127" y="15391"/>
                  <a:pt x="476937" y="18729"/>
                </a:cubicBezTo>
                <a:lnTo>
                  <a:pt x="555137" y="15608"/>
                </a:lnTo>
                <a:cubicBezTo>
                  <a:pt x="572947" y="14631"/>
                  <a:pt x="594012" y="12526"/>
                  <a:pt x="612010" y="9365"/>
                </a:cubicBezTo>
                <a:cubicBezTo>
                  <a:pt x="623164" y="7406"/>
                  <a:pt x="626732" y="6096"/>
                  <a:pt x="636892" y="3122"/>
                </a:cubicBezTo>
                <a:lnTo>
                  <a:pt x="715092" y="6243"/>
                </a:lnTo>
                <a:lnTo>
                  <a:pt x="967466" y="12486"/>
                </a:lnTo>
                <a:cubicBezTo>
                  <a:pt x="1003011" y="14567"/>
                  <a:pt x="1038624" y="15897"/>
                  <a:pt x="1074103" y="18729"/>
                </a:cubicBezTo>
                <a:cubicBezTo>
                  <a:pt x="1077834" y="19027"/>
                  <a:pt x="1081212" y="22891"/>
                  <a:pt x="1084766" y="21851"/>
                </a:cubicBezTo>
                <a:cubicBezTo>
                  <a:pt x="1089535" y="20455"/>
                  <a:pt x="1090511" y="13396"/>
                  <a:pt x="1095430" y="12486"/>
                </a:cubicBezTo>
                <a:cubicBezTo>
                  <a:pt x="1114017" y="9050"/>
                  <a:pt x="1133345" y="10405"/>
                  <a:pt x="1152303" y="9365"/>
                </a:cubicBezTo>
                <a:cubicBezTo>
                  <a:pt x="1170075" y="10405"/>
                  <a:pt x="1187918" y="10759"/>
                  <a:pt x="1205621" y="12486"/>
                </a:cubicBezTo>
                <a:cubicBezTo>
                  <a:pt x="1209345" y="12849"/>
                  <a:pt x="1212589" y="16148"/>
                  <a:pt x="1216285" y="15608"/>
                </a:cubicBezTo>
                <a:cubicBezTo>
                  <a:pt x="1220499" y="14991"/>
                  <a:pt x="1222895" y="10551"/>
                  <a:pt x="1226948" y="9365"/>
                </a:cubicBezTo>
                <a:cubicBezTo>
                  <a:pt x="1237311" y="6332"/>
                  <a:pt x="1248342" y="5449"/>
                  <a:pt x="1258939" y="3122"/>
                </a:cubicBezTo>
                <a:cubicBezTo>
                  <a:pt x="1262574" y="2324"/>
                  <a:pt x="1266049" y="1041"/>
                  <a:pt x="1269603" y="0"/>
                </a:cubicBezTo>
                <a:close/>
              </a:path>
            </a:pathLst>
          </a:custGeom>
          <a:noFill/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5FC6551E-9818-4393-84C6-A67B13DF1150}"/>
              </a:ext>
            </a:extLst>
          </p:cNvPr>
          <p:cNvSpPr txBox="1"/>
          <p:nvPr/>
        </p:nvSpPr>
        <p:spPr>
          <a:xfrm>
            <a:off x="8884488" y="2163318"/>
            <a:ext cx="284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>
                <a:solidFill>
                  <a:srgbClr val="806E5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400">
              <a:solidFill>
                <a:srgbClr val="806E5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D5D52438-5A69-4DEE-81A9-57A1A25A846E}"/>
              </a:ext>
            </a:extLst>
          </p:cNvPr>
          <p:cNvSpPr txBox="1"/>
          <p:nvPr/>
        </p:nvSpPr>
        <p:spPr>
          <a:xfrm>
            <a:off x="464243" y="4552168"/>
            <a:ext cx="284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806E5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400">
              <a:solidFill>
                <a:srgbClr val="806E5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99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33CBC56-30C4-408A-93BE-5D9336DEB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C592FDE-CC76-40EE-8630-567D9E70966C}"/>
              </a:ext>
            </a:extLst>
          </p:cNvPr>
          <p:cNvSpPr txBox="1"/>
          <p:nvPr/>
        </p:nvSpPr>
        <p:spPr>
          <a:xfrm>
            <a:off x="258543" y="16708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DESIGNED BY XIAO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FD7B2A3-4EAF-4C99-B7B7-D5EBC05B177E}"/>
              </a:ext>
            </a:extLst>
          </p:cNvPr>
          <p:cNvSpPr txBox="1"/>
          <p:nvPr/>
        </p:nvSpPr>
        <p:spPr>
          <a:xfrm>
            <a:off x="258543" y="6352363"/>
            <a:ext cx="21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2020/09/10</a:t>
            </a:r>
            <a:endParaRPr lang="zh-CN" altLang="en-US" sz="16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74A3DEB-97C3-4A4B-ABC8-CD2F30C0C1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334897"/>
            <a:ext cx="12192000" cy="4188207"/>
          </a:xfrm>
          <a:custGeom>
            <a:avLst/>
            <a:gdLst>
              <a:gd name="connsiteX0" fmla="*/ 11148461 w 12192000"/>
              <a:gd name="connsiteY0" fmla="*/ 0 h 4188207"/>
              <a:gd name="connsiteX1" fmla="*/ 11236562 w 12192000"/>
              <a:gd name="connsiteY1" fmla="*/ 28984 h 4188207"/>
              <a:gd name="connsiteX2" fmla="*/ 11302638 w 12192000"/>
              <a:gd name="connsiteY2" fmla="*/ 57968 h 4188207"/>
              <a:gd name="connsiteX3" fmla="*/ 11456815 w 12192000"/>
              <a:gd name="connsiteY3" fmla="*/ 72460 h 4188207"/>
              <a:gd name="connsiteX4" fmla="*/ 11566941 w 12192000"/>
              <a:gd name="connsiteY4" fmla="*/ 101444 h 4188207"/>
              <a:gd name="connsiteX5" fmla="*/ 11655042 w 12192000"/>
              <a:gd name="connsiteY5" fmla="*/ 130428 h 4188207"/>
              <a:gd name="connsiteX6" fmla="*/ 11853270 w 12192000"/>
              <a:gd name="connsiteY6" fmla="*/ 188397 h 4188207"/>
              <a:gd name="connsiteX7" fmla="*/ 12183649 w 12192000"/>
              <a:gd name="connsiteY7" fmla="*/ 173904 h 4188207"/>
              <a:gd name="connsiteX8" fmla="*/ 12192000 w 12192000"/>
              <a:gd name="connsiteY8" fmla="*/ 172856 h 4188207"/>
              <a:gd name="connsiteX9" fmla="*/ 12192000 w 12192000"/>
              <a:gd name="connsiteY9" fmla="*/ 3631506 h 4188207"/>
              <a:gd name="connsiteX10" fmla="*/ 12162000 w 12192000"/>
              <a:gd name="connsiteY10" fmla="*/ 3638640 h 4188207"/>
              <a:gd name="connsiteX11" fmla="*/ 12095547 w 12192000"/>
              <a:gd name="connsiteY11" fmla="*/ 3652001 h 4188207"/>
              <a:gd name="connsiteX12" fmla="*/ 11963396 w 12192000"/>
              <a:gd name="connsiteY12" fmla="*/ 3666493 h 4188207"/>
              <a:gd name="connsiteX13" fmla="*/ 11897320 w 12192000"/>
              <a:gd name="connsiteY13" fmla="*/ 3695477 h 4188207"/>
              <a:gd name="connsiteX14" fmla="*/ 11500865 w 12192000"/>
              <a:gd name="connsiteY14" fmla="*/ 3666493 h 4188207"/>
              <a:gd name="connsiteX15" fmla="*/ 11170487 w 12192000"/>
              <a:gd name="connsiteY15" fmla="*/ 3652001 h 4188207"/>
              <a:gd name="connsiteX16" fmla="*/ 10774032 w 12192000"/>
              <a:gd name="connsiteY16" fmla="*/ 3652001 h 4188207"/>
              <a:gd name="connsiteX17" fmla="*/ 10597830 w 12192000"/>
              <a:gd name="connsiteY17" fmla="*/ 3637509 h 4188207"/>
              <a:gd name="connsiteX18" fmla="*/ 10531754 w 12192000"/>
              <a:gd name="connsiteY18" fmla="*/ 3623017 h 4188207"/>
              <a:gd name="connsiteX19" fmla="*/ 10465678 w 12192000"/>
              <a:gd name="connsiteY19" fmla="*/ 3594032 h 4188207"/>
              <a:gd name="connsiteX20" fmla="*/ 10289476 w 12192000"/>
              <a:gd name="connsiteY20" fmla="*/ 3608524 h 4188207"/>
              <a:gd name="connsiteX21" fmla="*/ 10223401 w 12192000"/>
              <a:gd name="connsiteY21" fmla="*/ 3623017 h 4188207"/>
              <a:gd name="connsiteX22" fmla="*/ 10201375 w 12192000"/>
              <a:gd name="connsiteY22" fmla="*/ 3709969 h 4188207"/>
              <a:gd name="connsiteX23" fmla="*/ 10157325 w 12192000"/>
              <a:gd name="connsiteY23" fmla="*/ 3753445 h 4188207"/>
              <a:gd name="connsiteX24" fmla="*/ 9981123 w 12192000"/>
              <a:gd name="connsiteY24" fmla="*/ 3724461 h 4188207"/>
              <a:gd name="connsiteX25" fmla="*/ 9826946 w 12192000"/>
              <a:gd name="connsiteY25" fmla="*/ 3738953 h 4188207"/>
              <a:gd name="connsiteX26" fmla="*/ 9474542 w 12192000"/>
              <a:gd name="connsiteY26" fmla="*/ 3782429 h 4188207"/>
              <a:gd name="connsiteX27" fmla="*/ 9386441 w 12192000"/>
              <a:gd name="connsiteY27" fmla="*/ 3825905 h 4188207"/>
              <a:gd name="connsiteX28" fmla="*/ 9320365 w 12192000"/>
              <a:gd name="connsiteY28" fmla="*/ 3840398 h 4188207"/>
              <a:gd name="connsiteX29" fmla="*/ 8857835 w 12192000"/>
              <a:gd name="connsiteY29" fmla="*/ 3825905 h 4188207"/>
              <a:gd name="connsiteX30" fmla="*/ 8945936 w 12192000"/>
              <a:gd name="connsiteY30" fmla="*/ 3811413 h 4188207"/>
              <a:gd name="connsiteX31" fmla="*/ 8879860 w 12192000"/>
              <a:gd name="connsiteY31" fmla="*/ 3796921 h 4188207"/>
              <a:gd name="connsiteX32" fmla="*/ 8703658 w 12192000"/>
              <a:gd name="connsiteY32" fmla="*/ 3811413 h 4188207"/>
              <a:gd name="connsiteX33" fmla="*/ 8263153 w 12192000"/>
              <a:gd name="connsiteY33" fmla="*/ 3840398 h 4188207"/>
              <a:gd name="connsiteX34" fmla="*/ 8241127 w 12192000"/>
              <a:gd name="connsiteY34" fmla="*/ 3883874 h 4188207"/>
              <a:gd name="connsiteX35" fmla="*/ 8175052 w 12192000"/>
              <a:gd name="connsiteY35" fmla="*/ 3898366 h 4188207"/>
              <a:gd name="connsiteX36" fmla="*/ 7998849 w 12192000"/>
              <a:gd name="connsiteY36" fmla="*/ 3912858 h 4188207"/>
              <a:gd name="connsiteX37" fmla="*/ 7932774 w 12192000"/>
              <a:gd name="connsiteY37" fmla="*/ 3941842 h 4188207"/>
              <a:gd name="connsiteX38" fmla="*/ 7536319 w 12192000"/>
              <a:gd name="connsiteY38" fmla="*/ 3985318 h 4188207"/>
              <a:gd name="connsiteX39" fmla="*/ 7404167 w 12192000"/>
              <a:gd name="connsiteY39" fmla="*/ 4014302 h 4188207"/>
              <a:gd name="connsiteX40" fmla="*/ 7338092 w 12192000"/>
              <a:gd name="connsiteY40" fmla="*/ 4028794 h 4188207"/>
              <a:gd name="connsiteX41" fmla="*/ 7139864 w 12192000"/>
              <a:gd name="connsiteY41" fmla="*/ 4014302 h 4188207"/>
              <a:gd name="connsiteX42" fmla="*/ 7073789 w 12192000"/>
              <a:gd name="connsiteY42" fmla="*/ 3985318 h 4188207"/>
              <a:gd name="connsiteX43" fmla="*/ 6853536 w 12192000"/>
              <a:gd name="connsiteY43" fmla="*/ 3999810 h 4188207"/>
              <a:gd name="connsiteX44" fmla="*/ 6787460 w 12192000"/>
              <a:gd name="connsiteY44" fmla="*/ 4014302 h 4188207"/>
              <a:gd name="connsiteX45" fmla="*/ 6743410 w 12192000"/>
              <a:gd name="connsiteY45" fmla="*/ 4057779 h 4188207"/>
              <a:gd name="connsiteX46" fmla="*/ 6677334 w 12192000"/>
              <a:gd name="connsiteY46" fmla="*/ 4086763 h 4188207"/>
              <a:gd name="connsiteX47" fmla="*/ 6611258 w 12192000"/>
              <a:gd name="connsiteY47" fmla="*/ 4057779 h 4188207"/>
              <a:gd name="connsiteX48" fmla="*/ 6545182 w 12192000"/>
              <a:gd name="connsiteY48" fmla="*/ 4014302 h 4188207"/>
              <a:gd name="connsiteX49" fmla="*/ 6435056 w 12192000"/>
              <a:gd name="connsiteY49" fmla="*/ 3999810 h 4188207"/>
              <a:gd name="connsiteX50" fmla="*/ 6302905 w 12192000"/>
              <a:gd name="connsiteY50" fmla="*/ 3970826 h 4188207"/>
              <a:gd name="connsiteX51" fmla="*/ 6236829 w 12192000"/>
              <a:gd name="connsiteY51" fmla="*/ 3956334 h 4188207"/>
              <a:gd name="connsiteX52" fmla="*/ 6170753 w 12192000"/>
              <a:gd name="connsiteY52" fmla="*/ 3941842 h 4188207"/>
              <a:gd name="connsiteX53" fmla="*/ 5532022 w 12192000"/>
              <a:gd name="connsiteY53" fmla="*/ 3912858 h 4188207"/>
              <a:gd name="connsiteX54" fmla="*/ 5399870 w 12192000"/>
              <a:gd name="connsiteY54" fmla="*/ 3898366 h 4188207"/>
              <a:gd name="connsiteX55" fmla="*/ 5333794 w 12192000"/>
              <a:gd name="connsiteY55" fmla="*/ 3869382 h 4188207"/>
              <a:gd name="connsiteX56" fmla="*/ 5069491 w 12192000"/>
              <a:gd name="connsiteY56" fmla="*/ 3825905 h 4188207"/>
              <a:gd name="connsiteX57" fmla="*/ 5003415 w 12192000"/>
              <a:gd name="connsiteY57" fmla="*/ 3811413 h 4188207"/>
              <a:gd name="connsiteX58" fmla="*/ 4893288 w 12192000"/>
              <a:gd name="connsiteY58" fmla="*/ 3840398 h 4188207"/>
              <a:gd name="connsiteX59" fmla="*/ 4827213 w 12192000"/>
              <a:gd name="connsiteY59" fmla="*/ 3869382 h 4188207"/>
              <a:gd name="connsiteX60" fmla="*/ 4408733 w 12192000"/>
              <a:gd name="connsiteY60" fmla="*/ 3883874 h 4188207"/>
              <a:gd name="connsiteX61" fmla="*/ 4122404 w 12192000"/>
              <a:gd name="connsiteY61" fmla="*/ 3912858 h 4188207"/>
              <a:gd name="connsiteX62" fmla="*/ 4012278 w 12192000"/>
              <a:gd name="connsiteY62" fmla="*/ 3927350 h 4188207"/>
              <a:gd name="connsiteX63" fmla="*/ 3990253 w 12192000"/>
              <a:gd name="connsiteY63" fmla="*/ 3970826 h 4188207"/>
              <a:gd name="connsiteX64" fmla="*/ 3902152 w 12192000"/>
              <a:gd name="connsiteY64" fmla="*/ 3999810 h 4188207"/>
              <a:gd name="connsiteX65" fmla="*/ 3703924 w 12192000"/>
              <a:gd name="connsiteY65" fmla="*/ 3985318 h 4188207"/>
              <a:gd name="connsiteX66" fmla="*/ 3637849 w 12192000"/>
              <a:gd name="connsiteY66" fmla="*/ 3956334 h 4188207"/>
              <a:gd name="connsiteX67" fmla="*/ 3571773 w 12192000"/>
              <a:gd name="connsiteY67" fmla="*/ 3941842 h 4188207"/>
              <a:gd name="connsiteX68" fmla="*/ 3513194 w 12192000"/>
              <a:gd name="connsiteY68" fmla="*/ 3954350 h 4188207"/>
              <a:gd name="connsiteX69" fmla="*/ 3495127 w 12192000"/>
              <a:gd name="connsiteY69" fmla="*/ 3957879 h 4188207"/>
              <a:gd name="connsiteX70" fmla="*/ 3494538 w 12192000"/>
              <a:gd name="connsiteY70" fmla="*/ 3957958 h 4188207"/>
              <a:gd name="connsiteX71" fmla="*/ 3491455 w 12192000"/>
              <a:gd name="connsiteY71" fmla="*/ 3958596 h 4188207"/>
              <a:gd name="connsiteX72" fmla="*/ 3495127 w 12192000"/>
              <a:gd name="connsiteY72" fmla="*/ 3957879 h 4188207"/>
              <a:gd name="connsiteX73" fmla="*/ 3510424 w 12192000"/>
              <a:gd name="connsiteY73" fmla="*/ 3955817 h 4188207"/>
              <a:gd name="connsiteX74" fmla="*/ 3461646 w 12192000"/>
              <a:gd name="connsiteY74" fmla="*/ 3999810 h 4188207"/>
              <a:gd name="connsiteX75" fmla="*/ 3373545 w 12192000"/>
              <a:gd name="connsiteY75" fmla="*/ 4014302 h 4188207"/>
              <a:gd name="connsiteX76" fmla="*/ 3307470 w 12192000"/>
              <a:gd name="connsiteY76" fmla="*/ 4043286 h 4188207"/>
              <a:gd name="connsiteX77" fmla="*/ 3087217 w 12192000"/>
              <a:gd name="connsiteY77" fmla="*/ 4086763 h 4188207"/>
              <a:gd name="connsiteX78" fmla="*/ 2977091 w 12192000"/>
              <a:gd name="connsiteY78" fmla="*/ 4144731 h 4188207"/>
              <a:gd name="connsiteX79" fmla="*/ 2844939 w 12192000"/>
              <a:gd name="connsiteY79" fmla="*/ 4115747 h 4188207"/>
              <a:gd name="connsiteX80" fmla="*/ 2822914 w 12192000"/>
              <a:gd name="connsiteY80" fmla="*/ 4072271 h 4188207"/>
              <a:gd name="connsiteX81" fmla="*/ 2712788 w 12192000"/>
              <a:gd name="connsiteY81" fmla="*/ 4130239 h 4188207"/>
              <a:gd name="connsiteX82" fmla="*/ 2646712 w 12192000"/>
              <a:gd name="connsiteY82" fmla="*/ 4144731 h 4188207"/>
              <a:gd name="connsiteX83" fmla="*/ 2580636 w 12192000"/>
              <a:gd name="connsiteY83" fmla="*/ 4173715 h 4188207"/>
              <a:gd name="connsiteX84" fmla="*/ 2470510 w 12192000"/>
              <a:gd name="connsiteY84" fmla="*/ 4159223 h 4188207"/>
              <a:gd name="connsiteX85" fmla="*/ 2404434 w 12192000"/>
              <a:gd name="connsiteY85" fmla="*/ 4130239 h 4188207"/>
              <a:gd name="connsiteX86" fmla="*/ 2360384 w 12192000"/>
              <a:gd name="connsiteY86" fmla="*/ 4173715 h 4188207"/>
              <a:gd name="connsiteX87" fmla="*/ 2272283 w 12192000"/>
              <a:gd name="connsiteY87" fmla="*/ 4188207 h 4188207"/>
              <a:gd name="connsiteX88" fmla="*/ 1919878 w 12192000"/>
              <a:gd name="connsiteY88" fmla="*/ 4173715 h 4188207"/>
              <a:gd name="connsiteX89" fmla="*/ 1875828 w 12192000"/>
              <a:gd name="connsiteY89" fmla="*/ 4130239 h 4188207"/>
              <a:gd name="connsiteX90" fmla="*/ 1809752 w 12192000"/>
              <a:gd name="connsiteY90" fmla="*/ 4043286 h 4188207"/>
              <a:gd name="connsiteX91" fmla="*/ 1655575 w 12192000"/>
              <a:gd name="connsiteY91" fmla="*/ 4028794 h 4188207"/>
              <a:gd name="connsiteX92" fmla="*/ 1391272 w 12192000"/>
              <a:gd name="connsiteY92" fmla="*/ 4014302 h 4188207"/>
              <a:gd name="connsiteX93" fmla="*/ 1347222 w 12192000"/>
              <a:gd name="connsiteY93" fmla="*/ 3970826 h 4188207"/>
              <a:gd name="connsiteX94" fmla="*/ 1104944 w 12192000"/>
              <a:gd name="connsiteY94" fmla="*/ 3956334 h 4188207"/>
              <a:gd name="connsiteX95" fmla="*/ 950767 w 12192000"/>
              <a:gd name="connsiteY95" fmla="*/ 3941842 h 4188207"/>
              <a:gd name="connsiteX96" fmla="*/ 884691 w 12192000"/>
              <a:gd name="connsiteY96" fmla="*/ 3927350 h 4188207"/>
              <a:gd name="connsiteX97" fmla="*/ 686464 w 12192000"/>
              <a:gd name="connsiteY97" fmla="*/ 3854890 h 4188207"/>
              <a:gd name="connsiteX98" fmla="*/ 642414 w 12192000"/>
              <a:gd name="connsiteY98" fmla="*/ 3811413 h 4188207"/>
              <a:gd name="connsiteX99" fmla="*/ 620388 w 12192000"/>
              <a:gd name="connsiteY99" fmla="*/ 3767937 h 4188207"/>
              <a:gd name="connsiteX100" fmla="*/ 554313 w 12192000"/>
              <a:gd name="connsiteY100" fmla="*/ 3753445 h 4188207"/>
              <a:gd name="connsiteX101" fmla="*/ 223933 w 12192000"/>
              <a:gd name="connsiteY101" fmla="*/ 3796921 h 4188207"/>
              <a:gd name="connsiteX102" fmla="*/ 157858 w 12192000"/>
              <a:gd name="connsiteY102" fmla="*/ 3811413 h 4188207"/>
              <a:gd name="connsiteX103" fmla="*/ 0 w 12192000"/>
              <a:gd name="connsiteY103" fmla="*/ 3804475 h 4188207"/>
              <a:gd name="connsiteX104" fmla="*/ 0 w 12192000"/>
              <a:gd name="connsiteY104" fmla="*/ 23544 h 4188207"/>
              <a:gd name="connsiteX105" fmla="*/ 69757 w 12192000"/>
              <a:gd name="connsiteY105" fmla="*/ 57968 h 4188207"/>
              <a:gd name="connsiteX106" fmla="*/ 290009 w 12192000"/>
              <a:gd name="connsiteY106" fmla="*/ 101444 h 4188207"/>
              <a:gd name="connsiteX107" fmla="*/ 356085 w 12192000"/>
              <a:gd name="connsiteY107" fmla="*/ 130428 h 4188207"/>
              <a:gd name="connsiteX108" fmla="*/ 510262 w 12192000"/>
              <a:gd name="connsiteY108" fmla="*/ 144920 h 4188207"/>
              <a:gd name="connsiteX109" fmla="*/ 686464 w 12192000"/>
              <a:gd name="connsiteY109" fmla="*/ 173904 h 4188207"/>
              <a:gd name="connsiteX110" fmla="*/ 752540 w 12192000"/>
              <a:gd name="connsiteY110" fmla="*/ 202889 h 4188207"/>
              <a:gd name="connsiteX111" fmla="*/ 884691 w 12192000"/>
              <a:gd name="connsiteY111" fmla="*/ 231873 h 4188207"/>
              <a:gd name="connsiteX112" fmla="*/ 1038868 w 12192000"/>
              <a:gd name="connsiteY112" fmla="*/ 289841 h 4188207"/>
              <a:gd name="connsiteX113" fmla="*/ 1104944 w 12192000"/>
              <a:gd name="connsiteY113" fmla="*/ 318825 h 4188207"/>
              <a:gd name="connsiteX114" fmla="*/ 1523424 w 12192000"/>
              <a:gd name="connsiteY114" fmla="*/ 347809 h 4188207"/>
              <a:gd name="connsiteX115" fmla="*/ 1655575 w 12192000"/>
              <a:gd name="connsiteY115" fmla="*/ 376794 h 4188207"/>
              <a:gd name="connsiteX116" fmla="*/ 1699626 w 12192000"/>
              <a:gd name="connsiteY116" fmla="*/ 420270 h 4188207"/>
              <a:gd name="connsiteX117" fmla="*/ 1831777 w 12192000"/>
              <a:gd name="connsiteY117" fmla="*/ 449254 h 4188207"/>
              <a:gd name="connsiteX118" fmla="*/ 1897853 w 12192000"/>
              <a:gd name="connsiteY118" fmla="*/ 463746 h 4188207"/>
              <a:gd name="connsiteX119" fmla="*/ 1963929 w 12192000"/>
              <a:gd name="connsiteY119" fmla="*/ 478238 h 4188207"/>
              <a:gd name="connsiteX120" fmla="*/ 2052030 w 12192000"/>
              <a:gd name="connsiteY120" fmla="*/ 492730 h 4188207"/>
              <a:gd name="connsiteX121" fmla="*/ 2206207 w 12192000"/>
              <a:gd name="connsiteY121" fmla="*/ 536206 h 4188207"/>
              <a:gd name="connsiteX122" fmla="*/ 2316333 w 12192000"/>
              <a:gd name="connsiteY122" fmla="*/ 565190 h 4188207"/>
              <a:gd name="connsiteX123" fmla="*/ 2536586 w 12192000"/>
              <a:gd name="connsiteY123" fmla="*/ 594175 h 4188207"/>
              <a:gd name="connsiteX124" fmla="*/ 2602661 w 12192000"/>
              <a:gd name="connsiteY124" fmla="*/ 608667 h 4188207"/>
              <a:gd name="connsiteX125" fmla="*/ 2866965 w 12192000"/>
              <a:gd name="connsiteY125" fmla="*/ 623159 h 4188207"/>
              <a:gd name="connsiteX126" fmla="*/ 2999116 w 12192000"/>
              <a:gd name="connsiteY126" fmla="*/ 637651 h 4188207"/>
              <a:gd name="connsiteX127" fmla="*/ 3439621 w 12192000"/>
              <a:gd name="connsiteY127" fmla="*/ 652143 h 4188207"/>
              <a:gd name="connsiteX128" fmla="*/ 3505697 w 12192000"/>
              <a:gd name="connsiteY128" fmla="*/ 623159 h 4188207"/>
              <a:gd name="connsiteX129" fmla="*/ 3747975 w 12192000"/>
              <a:gd name="connsiteY129" fmla="*/ 608667 h 4188207"/>
              <a:gd name="connsiteX130" fmla="*/ 3858101 w 12192000"/>
              <a:gd name="connsiteY130" fmla="*/ 594175 h 4188207"/>
              <a:gd name="connsiteX131" fmla="*/ 3990253 w 12192000"/>
              <a:gd name="connsiteY131" fmla="*/ 536206 h 4188207"/>
              <a:gd name="connsiteX132" fmla="*/ 4056328 w 12192000"/>
              <a:gd name="connsiteY132" fmla="*/ 507222 h 4188207"/>
              <a:gd name="connsiteX133" fmla="*/ 4188480 w 12192000"/>
              <a:gd name="connsiteY133" fmla="*/ 463746 h 4188207"/>
              <a:gd name="connsiteX134" fmla="*/ 4320632 w 12192000"/>
              <a:gd name="connsiteY134" fmla="*/ 391286 h 4188207"/>
              <a:gd name="connsiteX135" fmla="*/ 4474808 w 12192000"/>
              <a:gd name="connsiteY135" fmla="*/ 347809 h 4188207"/>
              <a:gd name="connsiteX136" fmla="*/ 4673036 w 12192000"/>
              <a:gd name="connsiteY136" fmla="*/ 333317 h 4188207"/>
              <a:gd name="connsiteX137" fmla="*/ 4761137 w 12192000"/>
              <a:gd name="connsiteY137" fmla="*/ 318825 h 4188207"/>
              <a:gd name="connsiteX138" fmla="*/ 4827213 w 12192000"/>
              <a:gd name="connsiteY138" fmla="*/ 289841 h 4188207"/>
              <a:gd name="connsiteX139" fmla="*/ 5377844 w 12192000"/>
              <a:gd name="connsiteY139" fmla="*/ 275349 h 4188207"/>
              <a:gd name="connsiteX140" fmla="*/ 5443920 w 12192000"/>
              <a:gd name="connsiteY140" fmla="*/ 246365 h 4188207"/>
              <a:gd name="connsiteX141" fmla="*/ 5598097 w 12192000"/>
              <a:gd name="connsiteY141" fmla="*/ 217381 h 4188207"/>
              <a:gd name="connsiteX142" fmla="*/ 5686197 w 12192000"/>
              <a:gd name="connsiteY142" fmla="*/ 231873 h 4188207"/>
              <a:gd name="connsiteX143" fmla="*/ 5752273 w 12192000"/>
              <a:gd name="connsiteY143" fmla="*/ 260857 h 4188207"/>
              <a:gd name="connsiteX144" fmla="*/ 6214804 w 12192000"/>
              <a:gd name="connsiteY144" fmla="*/ 246365 h 4188207"/>
              <a:gd name="connsiteX145" fmla="*/ 6280879 w 12192000"/>
              <a:gd name="connsiteY145" fmla="*/ 202889 h 4188207"/>
              <a:gd name="connsiteX146" fmla="*/ 6611258 w 12192000"/>
              <a:gd name="connsiteY146" fmla="*/ 217381 h 4188207"/>
              <a:gd name="connsiteX147" fmla="*/ 6677334 w 12192000"/>
              <a:gd name="connsiteY147" fmla="*/ 231873 h 4188207"/>
              <a:gd name="connsiteX148" fmla="*/ 7095814 w 12192000"/>
              <a:gd name="connsiteY148" fmla="*/ 246365 h 4188207"/>
              <a:gd name="connsiteX149" fmla="*/ 7161890 w 12192000"/>
              <a:gd name="connsiteY149" fmla="*/ 289841 h 4188207"/>
              <a:gd name="connsiteX150" fmla="*/ 7316066 w 12192000"/>
              <a:gd name="connsiteY150" fmla="*/ 304333 h 4188207"/>
              <a:gd name="connsiteX151" fmla="*/ 8020875 w 12192000"/>
              <a:gd name="connsiteY151" fmla="*/ 289841 h 4188207"/>
              <a:gd name="connsiteX152" fmla="*/ 8131001 w 12192000"/>
              <a:gd name="connsiteY152" fmla="*/ 304333 h 4188207"/>
              <a:gd name="connsiteX153" fmla="*/ 8175052 w 12192000"/>
              <a:gd name="connsiteY153" fmla="*/ 347809 h 4188207"/>
              <a:gd name="connsiteX154" fmla="*/ 8439355 w 12192000"/>
              <a:gd name="connsiteY154" fmla="*/ 333317 h 4188207"/>
              <a:gd name="connsiteX155" fmla="*/ 8505430 w 12192000"/>
              <a:gd name="connsiteY155" fmla="*/ 304333 h 4188207"/>
              <a:gd name="connsiteX156" fmla="*/ 8637582 w 12192000"/>
              <a:gd name="connsiteY156" fmla="*/ 275349 h 4188207"/>
              <a:gd name="connsiteX157" fmla="*/ 8791759 w 12192000"/>
              <a:gd name="connsiteY157" fmla="*/ 289841 h 4188207"/>
              <a:gd name="connsiteX158" fmla="*/ 9540618 w 12192000"/>
              <a:gd name="connsiteY158" fmla="*/ 260857 h 4188207"/>
              <a:gd name="connsiteX159" fmla="*/ 9804921 w 12192000"/>
              <a:gd name="connsiteY159" fmla="*/ 275349 h 4188207"/>
              <a:gd name="connsiteX160" fmla="*/ 10069224 w 12192000"/>
              <a:gd name="connsiteY160" fmla="*/ 246365 h 4188207"/>
              <a:gd name="connsiteX161" fmla="*/ 10201375 w 12192000"/>
              <a:gd name="connsiteY161" fmla="*/ 260857 h 4188207"/>
              <a:gd name="connsiteX162" fmla="*/ 10267451 w 12192000"/>
              <a:gd name="connsiteY162" fmla="*/ 275349 h 4188207"/>
              <a:gd name="connsiteX163" fmla="*/ 10355552 w 12192000"/>
              <a:gd name="connsiteY163" fmla="*/ 246365 h 4188207"/>
              <a:gd name="connsiteX164" fmla="*/ 10421628 w 12192000"/>
              <a:gd name="connsiteY164" fmla="*/ 202889 h 4188207"/>
              <a:gd name="connsiteX165" fmla="*/ 10597830 w 12192000"/>
              <a:gd name="connsiteY165" fmla="*/ 173904 h 4188207"/>
              <a:gd name="connsiteX166" fmla="*/ 10663906 w 12192000"/>
              <a:gd name="connsiteY166" fmla="*/ 144920 h 4188207"/>
              <a:gd name="connsiteX167" fmla="*/ 10840108 w 12192000"/>
              <a:gd name="connsiteY167" fmla="*/ 115936 h 4188207"/>
              <a:gd name="connsiteX168" fmla="*/ 10906184 w 12192000"/>
              <a:gd name="connsiteY168" fmla="*/ 86952 h 4188207"/>
              <a:gd name="connsiteX169" fmla="*/ 10950234 w 12192000"/>
              <a:gd name="connsiteY169" fmla="*/ 43476 h 4188207"/>
              <a:gd name="connsiteX170" fmla="*/ 11082386 w 12192000"/>
              <a:gd name="connsiteY170" fmla="*/ 14492 h 418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192000" h="4188207">
                <a:moveTo>
                  <a:pt x="11148461" y="0"/>
                </a:moveTo>
                <a:cubicBezTo>
                  <a:pt x="11177828" y="9662"/>
                  <a:pt x="11208054" y="18265"/>
                  <a:pt x="11236562" y="28984"/>
                </a:cubicBezTo>
                <a:cubicBezTo>
                  <a:pt x="11259545" y="37626"/>
                  <a:pt x="11277283" y="52963"/>
                  <a:pt x="11302638" y="57968"/>
                </a:cubicBezTo>
                <a:cubicBezTo>
                  <a:pt x="11352363" y="67784"/>
                  <a:pt x="11405423" y="67630"/>
                  <a:pt x="11456815" y="72460"/>
                </a:cubicBezTo>
                <a:cubicBezTo>
                  <a:pt x="11493524" y="82122"/>
                  <a:pt x="11530813" y="90879"/>
                  <a:pt x="11566941" y="101444"/>
                </a:cubicBezTo>
                <a:cubicBezTo>
                  <a:pt x="11596944" y="110218"/>
                  <a:pt x="11624557" y="122405"/>
                  <a:pt x="11655042" y="130428"/>
                </a:cubicBezTo>
                <a:cubicBezTo>
                  <a:pt x="11851622" y="182166"/>
                  <a:pt x="11726146" y="132634"/>
                  <a:pt x="11853270" y="188397"/>
                </a:cubicBezTo>
                <a:cubicBezTo>
                  <a:pt x="11963396" y="183566"/>
                  <a:pt x="12073775" y="180790"/>
                  <a:pt x="12183649" y="173904"/>
                </a:cubicBezTo>
                <a:lnTo>
                  <a:pt x="12192000" y="172856"/>
                </a:lnTo>
                <a:lnTo>
                  <a:pt x="12192000" y="3631506"/>
                </a:lnTo>
                <a:lnTo>
                  <a:pt x="12162000" y="3638640"/>
                </a:lnTo>
                <a:cubicBezTo>
                  <a:pt x="12140287" y="3644253"/>
                  <a:pt x="12118448" y="3649489"/>
                  <a:pt x="12095547" y="3652001"/>
                </a:cubicBezTo>
                <a:lnTo>
                  <a:pt x="11963396" y="3666493"/>
                </a:lnTo>
                <a:cubicBezTo>
                  <a:pt x="11941371" y="3676154"/>
                  <a:pt x="11923724" y="3694236"/>
                  <a:pt x="11897320" y="3695477"/>
                </a:cubicBezTo>
                <a:cubicBezTo>
                  <a:pt x="11780127" y="3700985"/>
                  <a:pt x="11622145" y="3673747"/>
                  <a:pt x="11500865" y="3666493"/>
                </a:cubicBezTo>
                <a:cubicBezTo>
                  <a:pt x="11390947" y="3659918"/>
                  <a:pt x="11280613" y="3656831"/>
                  <a:pt x="11170487" y="3652001"/>
                </a:cubicBezTo>
                <a:cubicBezTo>
                  <a:pt x="10984831" y="3611281"/>
                  <a:pt x="11198285" y="3652001"/>
                  <a:pt x="10774032" y="3652001"/>
                </a:cubicBezTo>
                <a:cubicBezTo>
                  <a:pt x="10714841" y="3652001"/>
                  <a:pt x="10656565" y="3642339"/>
                  <a:pt x="10597830" y="3637509"/>
                </a:cubicBezTo>
                <a:cubicBezTo>
                  <a:pt x="10575805" y="3632678"/>
                  <a:pt x="10552520" y="3629848"/>
                  <a:pt x="10531754" y="3623017"/>
                </a:cubicBezTo>
                <a:cubicBezTo>
                  <a:pt x="10508078" y="3615227"/>
                  <a:pt x="10492041" y="3595609"/>
                  <a:pt x="10465678" y="3594032"/>
                </a:cubicBezTo>
                <a:cubicBezTo>
                  <a:pt x="10406730" y="3590506"/>
                  <a:pt x="10348211" y="3603694"/>
                  <a:pt x="10289476" y="3608524"/>
                </a:cubicBezTo>
                <a:cubicBezTo>
                  <a:pt x="10267451" y="3613355"/>
                  <a:pt x="10234920" y="3609753"/>
                  <a:pt x="10223401" y="3623017"/>
                </a:cubicBezTo>
                <a:cubicBezTo>
                  <a:pt x="10201243" y="3648529"/>
                  <a:pt x="10215497" y="3682093"/>
                  <a:pt x="10201375" y="3709969"/>
                </a:cubicBezTo>
                <a:cubicBezTo>
                  <a:pt x="10193004" y="3726492"/>
                  <a:pt x="10172009" y="3738953"/>
                  <a:pt x="10157325" y="3753445"/>
                </a:cubicBezTo>
                <a:cubicBezTo>
                  <a:pt x="10105184" y="3742009"/>
                  <a:pt x="10034280" y="3724461"/>
                  <a:pt x="9981123" y="3724461"/>
                </a:cubicBezTo>
                <a:cubicBezTo>
                  <a:pt x="9929209" y="3724461"/>
                  <a:pt x="9878338" y="3734123"/>
                  <a:pt x="9826946" y="3738953"/>
                </a:cubicBezTo>
                <a:cubicBezTo>
                  <a:pt x="9649473" y="3816802"/>
                  <a:pt x="9902073" y="3716239"/>
                  <a:pt x="9474542" y="3782429"/>
                </a:cubicBezTo>
                <a:cubicBezTo>
                  <a:pt x="9438809" y="3787961"/>
                  <a:pt x="9418313" y="3813922"/>
                  <a:pt x="9386441" y="3825905"/>
                </a:cubicBezTo>
                <a:cubicBezTo>
                  <a:pt x="9366283" y="3833485"/>
                  <a:pt x="9342390" y="3835567"/>
                  <a:pt x="9320365" y="3840398"/>
                </a:cubicBezTo>
                <a:cubicBezTo>
                  <a:pt x="9166188" y="3835567"/>
                  <a:pt x="9011129" y="3837772"/>
                  <a:pt x="8857835" y="3825905"/>
                </a:cubicBezTo>
                <a:cubicBezTo>
                  <a:pt x="8827771" y="3823579"/>
                  <a:pt x="8932398" y="3829228"/>
                  <a:pt x="8945936" y="3811413"/>
                </a:cubicBezTo>
                <a:cubicBezTo>
                  <a:pt x="8956319" y="3797750"/>
                  <a:pt x="8901885" y="3801752"/>
                  <a:pt x="8879860" y="3796921"/>
                </a:cubicBezTo>
                <a:cubicBezTo>
                  <a:pt x="8821125" y="3801752"/>
                  <a:pt x="8762661" y="3808307"/>
                  <a:pt x="8703658" y="3811413"/>
                </a:cubicBezTo>
                <a:cubicBezTo>
                  <a:pt x="8272816" y="3834092"/>
                  <a:pt x="8454009" y="3798538"/>
                  <a:pt x="8263153" y="3840398"/>
                </a:cubicBezTo>
                <a:cubicBezTo>
                  <a:pt x="8255811" y="3854890"/>
                  <a:pt x="8257544" y="3873072"/>
                  <a:pt x="8241127" y="3883874"/>
                </a:cubicBezTo>
                <a:cubicBezTo>
                  <a:pt x="8224711" y="3894675"/>
                  <a:pt x="8197894" y="3895633"/>
                  <a:pt x="8175052" y="3898366"/>
                </a:cubicBezTo>
                <a:cubicBezTo>
                  <a:pt x="8116815" y="3905332"/>
                  <a:pt x="8057584" y="3908028"/>
                  <a:pt x="7998849" y="3912858"/>
                </a:cubicBezTo>
                <a:cubicBezTo>
                  <a:pt x="7976824" y="3922520"/>
                  <a:pt x="7956963" y="3934768"/>
                  <a:pt x="7932774" y="3941842"/>
                </a:cubicBezTo>
                <a:cubicBezTo>
                  <a:pt x="7783220" y="3985576"/>
                  <a:pt x="7720344" y="3975227"/>
                  <a:pt x="7536319" y="3985318"/>
                </a:cubicBezTo>
                <a:lnTo>
                  <a:pt x="7404167" y="4014302"/>
                </a:lnTo>
                <a:lnTo>
                  <a:pt x="7338092" y="4028794"/>
                </a:lnTo>
                <a:cubicBezTo>
                  <a:pt x="7272016" y="4023964"/>
                  <a:pt x="7204362" y="4024911"/>
                  <a:pt x="7139864" y="4014302"/>
                </a:cubicBezTo>
                <a:cubicBezTo>
                  <a:pt x="7114183" y="4010078"/>
                  <a:pt x="7100182" y="3986654"/>
                  <a:pt x="7073789" y="3985318"/>
                </a:cubicBezTo>
                <a:cubicBezTo>
                  <a:pt x="7000222" y="3981595"/>
                  <a:pt x="6926953" y="3994980"/>
                  <a:pt x="6853536" y="3999810"/>
                </a:cubicBezTo>
                <a:cubicBezTo>
                  <a:pt x="6831511" y="4004641"/>
                  <a:pt x="6805589" y="4004759"/>
                  <a:pt x="6787460" y="4014302"/>
                </a:cubicBezTo>
                <a:cubicBezTo>
                  <a:pt x="6766789" y="4025183"/>
                  <a:pt x="6762128" y="4045463"/>
                  <a:pt x="6743410" y="4057779"/>
                </a:cubicBezTo>
                <a:cubicBezTo>
                  <a:pt x="6724692" y="4070095"/>
                  <a:pt x="6699359" y="4077101"/>
                  <a:pt x="6677334" y="4086763"/>
                </a:cubicBezTo>
                <a:cubicBezTo>
                  <a:pt x="6655309" y="4077101"/>
                  <a:pt x="6631594" y="4068928"/>
                  <a:pt x="6611258" y="4057779"/>
                </a:cubicBezTo>
                <a:cubicBezTo>
                  <a:pt x="6587329" y="4044658"/>
                  <a:pt x="6573042" y="4023468"/>
                  <a:pt x="6545182" y="4014302"/>
                </a:cubicBezTo>
                <a:cubicBezTo>
                  <a:pt x="6511699" y="4003287"/>
                  <a:pt x="6471172" y="4006292"/>
                  <a:pt x="6435056" y="3999810"/>
                </a:cubicBezTo>
                <a:cubicBezTo>
                  <a:pt x="6390258" y="3991771"/>
                  <a:pt x="6346955" y="3980488"/>
                  <a:pt x="6302905" y="3970826"/>
                </a:cubicBezTo>
                <a:lnTo>
                  <a:pt x="6236829" y="3956334"/>
                </a:lnTo>
                <a:cubicBezTo>
                  <a:pt x="6214804" y="3951504"/>
                  <a:pt x="6193937" y="3942645"/>
                  <a:pt x="6170753" y="3941842"/>
                </a:cubicBezTo>
                <a:cubicBezTo>
                  <a:pt x="5913541" y="3932934"/>
                  <a:pt x="5767164" y="3932197"/>
                  <a:pt x="5532022" y="3912858"/>
                </a:cubicBezTo>
                <a:cubicBezTo>
                  <a:pt x="5487707" y="3909213"/>
                  <a:pt x="5443920" y="3903196"/>
                  <a:pt x="5399870" y="3898366"/>
                </a:cubicBezTo>
                <a:cubicBezTo>
                  <a:pt x="5377844" y="3888704"/>
                  <a:pt x="5358906" y="3874890"/>
                  <a:pt x="5333794" y="3869382"/>
                </a:cubicBezTo>
                <a:cubicBezTo>
                  <a:pt x="5247642" y="3850486"/>
                  <a:pt x="5157236" y="3841301"/>
                  <a:pt x="5069491" y="3825905"/>
                </a:cubicBezTo>
                <a:cubicBezTo>
                  <a:pt x="5047058" y="3821970"/>
                  <a:pt x="5025440" y="3816244"/>
                  <a:pt x="5003415" y="3811413"/>
                </a:cubicBezTo>
                <a:cubicBezTo>
                  <a:pt x="4966705" y="3821075"/>
                  <a:pt x="4928651" y="3828764"/>
                  <a:pt x="4893288" y="3840398"/>
                </a:cubicBezTo>
                <a:cubicBezTo>
                  <a:pt x="4869612" y="3848187"/>
                  <a:pt x="4853442" y="3867029"/>
                  <a:pt x="4827213" y="3869382"/>
                </a:cubicBezTo>
                <a:cubicBezTo>
                  <a:pt x="4688807" y="3881800"/>
                  <a:pt x="4548226" y="3879043"/>
                  <a:pt x="4408733" y="3883874"/>
                </a:cubicBezTo>
                <a:lnTo>
                  <a:pt x="4122404" y="3912858"/>
                </a:lnTo>
                <a:cubicBezTo>
                  <a:pt x="4085478" y="3916908"/>
                  <a:pt x="4043427" y="3913686"/>
                  <a:pt x="4012278" y="3927350"/>
                </a:cubicBezTo>
                <a:cubicBezTo>
                  <a:pt x="3992960" y="3935824"/>
                  <a:pt x="4006669" y="3960024"/>
                  <a:pt x="3990253" y="3970826"/>
                </a:cubicBezTo>
                <a:cubicBezTo>
                  <a:pt x="3967036" y="3986102"/>
                  <a:pt x="3931518" y="3990148"/>
                  <a:pt x="3902152" y="3999810"/>
                </a:cubicBezTo>
                <a:cubicBezTo>
                  <a:pt x="3836076" y="3994980"/>
                  <a:pt x="3768422" y="3995927"/>
                  <a:pt x="3703924" y="3985318"/>
                </a:cubicBezTo>
                <a:cubicBezTo>
                  <a:pt x="3678243" y="3981094"/>
                  <a:pt x="3661525" y="3964123"/>
                  <a:pt x="3637849" y="3956334"/>
                </a:cubicBezTo>
                <a:cubicBezTo>
                  <a:pt x="3617082" y="3949502"/>
                  <a:pt x="3593798" y="3946672"/>
                  <a:pt x="3571773" y="3941842"/>
                </a:cubicBezTo>
                <a:cubicBezTo>
                  <a:pt x="3544771" y="3947764"/>
                  <a:pt x="3525913" y="3951746"/>
                  <a:pt x="3513194" y="3954350"/>
                </a:cubicBezTo>
                <a:lnTo>
                  <a:pt x="3495127" y="3957879"/>
                </a:lnTo>
                <a:lnTo>
                  <a:pt x="3494538" y="3957958"/>
                </a:lnTo>
                <a:cubicBezTo>
                  <a:pt x="3490708" y="3958609"/>
                  <a:pt x="3489013" y="3959009"/>
                  <a:pt x="3491455" y="3958596"/>
                </a:cubicBezTo>
                <a:lnTo>
                  <a:pt x="3495127" y="3957879"/>
                </a:lnTo>
                <a:lnTo>
                  <a:pt x="3510424" y="3955817"/>
                </a:lnTo>
                <a:cubicBezTo>
                  <a:pt x="3534800" y="3953462"/>
                  <a:pt x="3561272" y="3956110"/>
                  <a:pt x="3461646" y="3999810"/>
                </a:cubicBezTo>
                <a:cubicBezTo>
                  <a:pt x="3436460" y="4010858"/>
                  <a:pt x="3402912" y="4009472"/>
                  <a:pt x="3373545" y="4014302"/>
                </a:cubicBezTo>
                <a:cubicBezTo>
                  <a:pt x="3351520" y="4023964"/>
                  <a:pt x="3332825" y="4038282"/>
                  <a:pt x="3307470" y="4043286"/>
                </a:cubicBezTo>
                <a:cubicBezTo>
                  <a:pt x="3049781" y="4094153"/>
                  <a:pt x="3235907" y="4021540"/>
                  <a:pt x="3087217" y="4086763"/>
                </a:cubicBezTo>
                <a:cubicBezTo>
                  <a:pt x="3058969" y="4114641"/>
                  <a:pt x="3043123" y="4149559"/>
                  <a:pt x="2977091" y="4144731"/>
                </a:cubicBezTo>
                <a:cubicBezTo>
                  <a:pt x="2930942" y="4141357"/>
                  <a:pt x="2844939" y="4115747"/>
                  <a:pt x="2844939" y="4115747"/>
                </a:cubicBezTo>
                <a:cubicBezTo>
                  <a:pt x="2837598" y="4101255"/>
                  <a:pt x="2843680" y="4079103"/>
                  <a:pt x="2822914" y="4072271"/>
                </a:cubicBezTo>
                <a:cubicBezTo>
                  <a:pt x="2763295" y="4052656"/>
                  <a:pt x="2733722" y="4119219"/>
                  <a:pt x="2712788" y="4130239"/>
                </a:cubicBezTo>
                <a:cubicBezTo>
                  <a:pt x="2694659" y="4139782"/>
                  <a:pt x="2667478" y="4137899"/>
                  <a:pt x="2646712" y="4144731"/>
                </a:cubicBezTo>
                <a:cubicBezTo>
                  <a:pt x="2623036" y="4152520"/>
                  <a:pt x="2602661" y="4164053"/>
                  <a:pt x="2580636" y="4173715"/>
                </a:cubicBezTo>
                <a:cubicBezTo>
                  <a:pt x="2543927" y="4168885"/>
                  <a:pt x="2505561" y="4167872"/>
                  <a:pt x="2470510" y="4159223"/>
                </a:cubicBezTo>
                <a:cubicBezTo>
                  <a:pt x="2445724" y="4153108"/>
                  <a:pt x="2430391" y="4126824"/>
                  <a:pt x="2404434" y="4130239"/>
                </a:cubicBezTo>
                <a:cubicBezTo>
                  <a:pt x="2378477" y="4133654"/>
                  <a:pt x="2382409" y="4164053"/>
                  <a:pt x="2360384" y="4173715"/>
                </a:cubicBezTo>
                <a:cubicBezTo>
                  <a:pt x="2335197" y="4184763"/>
                  <a:pt x="2301649" y="4183377"/>
                  <a:pt x="2272283" y="4188207"/>
                </a:cubicBezTo>
                <a:cubicBezTo>
                  <a:pt x="2154815" y="4183377"/>
                  <a:pt x="2034772" y="4190515"/>
                  <a:pt x="1919878" y="4173715"/>
                </a:cubicBezTo>
                <a:cubicBezTo>
                  <a:pt x="1894038" y="4169937"/>
                  <a:pt x="1887666" y="4145817"/>
                  <a:pt x="1875828" y="4130239"/>
                </a:cubicBezTo>
                <a:cubicBezTo>
                  <a:pt x="1859772" y="4109110"/>
                  <a:pt x="1850331" y="4055153"/>
                  <a:pt x="1809752" y="4043286"/>
                </a:cubicBezTo>
                <a:cubicBezTo>
                  <a:pt x="1762313" y="4029414"/>
                  <a:pt x="1707205" y="4032371"/>
                  <a:pt x="1655575" y="4028794"/>
                </a:cubicBezTo>
                <a:cubicBezTo>
                  <a:pt x="1567655" y="4022705"/>
                  <a:pt x="1479373" y="4019133"/>
                  <a:pt x="1391272" y="4014302"/>
                </a:cubicBezTo>
                <a:cubicBezTo>
                  <a:pt x="1376588" y="3999810"/>
                  <a:pt x="1372523" y="3975949"/>
                  <a:pt x="1347222" y="3970826"/>
                </a:cubicBezTo>
                <a:cubicBezTo>
                  <a:pt x="1269715" y="3955135"/>
                  <a:pt x="1185541" y="3962227"/>
                  <a:pt x="1104944" y="3956334"/>
                </a:cubicBezTo>
                <a:cubicBezTo>
                  <a:pt x="1053348" y="3952562"/>
                  <a:pt x="1002159" y="3946672"/>
                  <a:pt x="950767" y="3941842"/>
                </a:cubicBezTo>
                <a:cubicBezTo>
                  <a:pt x="928742" y="3937012"/>
                  <a:pt x="904986" y="3934768"/>
                  <a:pt x="884691" y="3927350"/>
                </a:cubicBezTo>
                <a:cubicBezTo>
                  <a:pt x="657488" y="3844298"/>
                  <a:pt x="835977" y="3887682"/>
                  <a:pt x="686464" y="3854890"/>
                </a:cubicBezTo>
                <a:cubicBezTo>
                  <a:pt x="671780" y="3840398"/>
                  <a:pt x="654252" y="3826992"/>
                  <a:pt x="642414" y="3811413"/>
                </a:cubicBezTo>
                <a:cubicBezTo>
                  <a:pt x="632030" y="3797750"/>
                  <a:pt x="636805" y="3778739"/>
                  <a:pt x="620388" y="3767937"/>
                </a:cubicBezTo>
                <a:cubicBezTo>
                  <a:pt x="603972" y="3757135"/>
                  <a:pt x="576338" y="3758275"/>
                  <a:pt x="554313" y="3753445"/>
                </a:cubicBezTo>
                <a:cubicBezTo>
                  <a:pt x="438600" y="3767288"/>
                  <a:pt x="334008" y="3776228"/>
                  <a:pt x="223933" y="3796921"/>
                </a:cubicBezTo>
                <a:cubicBezTo>
                  <a:pt x="201610" y="3801118"/>
                  <a:pt x="179883" y="3806583"/>
                  <a:pt x="157858" y="3811413"/>
                </a:cubicBezTo>
                <a:lnTo>
                  <a:pt x="0" y="3804475"/>
                </a:lnTo>
                <a:lnTo>
                  <a:pt x="0" y="23544"/>
                </a:lnTo>
                <a:lnTo>
                  <a:pt x="69757" y="57968"/>
                </a:lnTo>
                <a:cubicBezTo>
                  <a:pt x="123380" y="75610"/>
                  <a:pt x="226778" y="91043"/>
                  <a:pt x="290009" y="101444"/>
                </a:cubicBezTo>
                <a:cubicBezTo>
                  <a:pt x="312035" y="111106"/>
                  <a:pt x="330730" y="125423"/>
                  <a:pt x="356085" y="130428"/>
                </a:cubicBezTo>
                <a:cubicBezTo>
                  <a:pt x="405810" y="140244"/>
                  <a:pt x="459054" y="139305"/>
                  <a:pt x="510262" y="144920"/>
                </a:cubicBezTo>
                <a:cubicBezTo>
                  <a:pt x="547960" y="149055"/>
                  <a:pt x="643910" y="159905"/>
                  <a:pt x="686464" y="173904"/>
                </a:cubicBezTo>
                <a:cubicBezTo>
                  <a:pt x="710140" y="181694"/>
                  <a:pt x="728350" y="195815"/>
                  <a:pt x="752540" y="202889"/>
                </a:cubicBezTo>
                <a:cubicBezTo>
                  <a:pt x="794971" y="215297"/>
                  <a:pt x="846057" y="214925"/>
                  <a:pt x="884691" y="231873"/>
                </a:cubicBezTo>
                <a:cubicBezTo>
                  <a:pt x="1045675" y="302488"/>
                  <a:pt x="843258" y="216294"/>
                  <a:pt x="1038868" y="289841"/>
                </a:cubicBezTo>
                <a:cubicBezTo>
                  <a:pt x="1061851" y="298483"/>
                  <a:pt x="1080614" y="311964"/>
                  <a:pt x="1104944" y="318825"/>
                </a:cubicBezTo>
                <a:cubicBezTo>
                  <a:pt x="1203816" y="346706"/>
                  <a:pt x="1513977" y="347395"/>
                  <a:pt x="1523424" y="347809"/>
                </a:cubicBezTo>
                <a:cubicBezTo>
                  <a:pt x="1567474" y="357471"/>
                  <a:pt x="1629818" y="351373"/>
                  <a:pt x="1655575" y="376794"/>
                </a:cubicBezTo>
                <a:cubicBezTo>
                  <a:pt x="1670259" y="391286"/>
                  <a:pt x="1677179" y="411038"/>
                  <a:pt x="1699626" y="420270"/>
                </a:cubicBezTo>
                <a:cubicBezTo>
                  <a:pt x="1739001" y="436462"/>
                  <a:pt x="1787727" y="439592"/>
                  <a:pt x="1831777" y="449254"/>
                </a:cubicBezTo>
                <a:lnTo>
                  <a:pt x="1897853" y="463746"/>
                </a:lnTo>
                <a:cubicBezTo>
                  <a:pt x="1919878" y="468576"/>
                  <a:pt x="1941406" y="474533"/>
                  <a:pt x="1963929" y="478238"/>
                </a:cubicBezTo>
                <a:lnTo>
                  <a:pt x="2052030" y="492730"/>
                </a:lnTo>
                <a:cubicBezTo>
                  <a:pt x="2168167" y="543674"/>
                  <a:pt x="2063979" y="505012"/>
                  <a:pt x="2206207" y="536206"/>
                </a:cubicBezTo>
                <a:cubicBezTo>
                  <a:pt x="2243714" y="544432"/>
                  <a:pt x="2278826" y="556964"/>
                  <a:pt x="2316333" y="565190"/>
                </a:cubicBezTo>
                <a:cubicBezTo>
                  <a:pt x="2404098" y="584440"/>
                  <a:pt x="2438988" y="579904"/>
                  <a:pt x="2536586" y="594175"/>
                </a:cubicBezTo>
                <a:cubicBezTo>
                  <a:pt x="2559249" y="597488"/>
                  <a:pt x="2579648" y="606648"/>
                  <a:pt x="2602661" y="608667"/>
                </a:cubicBezTo>
                <a:cubicBezTo>
                  <a:pt x="2690292" y="616354"/>
                  <a:pt x="2779099" y="616735"/>
                  <a:pt x="2866965" y="623159"/>
                </a:cubicBezTo>
                <a:cubicBezTo>
                  <a:pt x="2911350" y="626404"/>
                  <a:pt x="2955066" y="632820"/>
                  <a:pt x="2999116" y="637651"/>
                </a:cubicBezTo>
                <a:cubicBezTo>
                  <a:pt x="3159744" y="708111"/>
                  <a:pt x="3083520" y="687289"/>
                  <a:pt x="3439621" y="652143"/>
                </a:cubicBezTo>
                <a:cubicBezTo>
                  <a:pt x="3465800" y="649559"/>
                  <a:pt x="3479813" y="626808"/>
                  <a:pt x="3505697" y="623159"/>
                </a:cubicBezTo>
                <a:cubicBezTo>
                  <a:pt x="3584990" y="611979"/>
                  <a:pt x="3667215" y="613497"/>
                  <a:pt x="3747975" y="608667"/>
                </a:cubicBezTo>
                <a:cubicBezTo>
                  <a:pt x="3784684" y="603836"/>
                  <a:pt x="3824021" y="604367"/>
                  <a:pt x="3858101" y="594175"/>
                </a:cubicBezTo>
                <a:cubicBezTo>
                  <a:pt x="3906298" y="579760"/>
                  <a:pt x="3946202" y="555529"/>
                  <a:pt x="3990253" y="536206"/>
                </a:cubicBezTo>
                <a:cubicBezTo>
                  <a:pt x="4012278" y="526544"/>
                  <a:pt x="4031216" y="512730"/>
                  <a:pt x="4056328" y="507222"/>
                </a:cubicBezTo>
                <a:cubicBezTo>
                  <a:pt x="4122552" y="492698"/>
                  <a:pt x="4131551" y="494961"/>
                  <a:pt x="4188480" y="463746"/>
                </a:cubicBezTo>
                <a:cubicBezTo>
                  <a:pt x="4287871" y="409249"/>
                  <a:pt x="4216234" y="430537"/>
                  <a:pt x="4320632" y="391286"/>
                </a:cubicBezTo>
                <a:cubicBezTo>
                  <a:pt x="4353671" y="378863"/>
                  <a:pt x="4431202" y="352592"/>
                  <a:pt x="4474808" y="347809"/>
                </a:cubicBezTo>
                <a:cubicBezTo>
                  <a:pt x="4540386" y="340618"/>
                  <a:pt x="4606960" y="338148"/>
                  <a:pt x="4673036" y="333317"/>
                </a:cubicBezTo>
                <a:cubicBezTo>
                  <a:pt x="4702402" y="328487"/>
                  <a:pt x="4733314" y="326672"/>
                  <a:pt x="4761137" y="318825"/>
                </a:cubicBezTo>
                <a:cubicBezTo>
                  <a:pt x="4785467" y="311964"/>
                  <a:pt x="4800891" y="291697"/>
                  <a:pt x="4827213" y="289841"/>
                </a:cubicBezTo>
                <a:cubicBezTo>
                  <a:pt x="5009858" y="276965"/>
                  <a:pt x="5194301" y="280179"/>
                  <a:pt x="5377844" y="275349"/>
                </a:cubicBezTo>
                <a:cubicBezTo>
                  <a:pt x="5399870" y="265687"/>
                  <a:pt x="5420243" y="254154"/>
                  <a:pt x="5443920" y="246365"/>
                </a:cubicBezTo>
                <a:cubicBezTo>
                  <a:pt x="5475519" y="235969"/>
                  <a:pt x="5569870" y="222024"/>
                  <a:pt x="5598097" y="217381"/>
                </a:cubicBezTo>
                <a:cubicBezTo>
                  <a:pt x="5627464" y="222211"/>
                  <a:pt x="5658374" y="224027"/>
                  <a:pt x="5686197" y="231873"/>
                </a:cubicBezTo>
                <a:cubicBezTo>
                  <a:pt x="5710527" y="238734"/>
                  <a:pt x="5725825" y="260132"/>
                  <a:pt x="5752273" y="260857"/>
                </a:cubicBezTo>
                <a:lnTo>
                  <a:pt x="6214804" y="246365"/>
                </a:lnTo>
                <a:cubicBezTo>
                  <a:pt x="6236829" y="231873"/>
                  <a:pt x="6249921" y="205152"/>
                  <a:pt x="6280879" y="202889"/>
                </a:cubicBezTo>
                <a:cubicBezTo>
                  <a:pt x="6390575" y="194869"/>
                  <a:pt x="6501562" y="209361"/>
                  <a:pt x="6611258" y="217381"/>
                </a:cubicBezTo>
                <a:cubicBezTo>
                  <a:pt x="6634333" y="219067"/>
                  <a:pt x="6654213" y="230490"/>
                  <a:pt x="6677334" y="231873"/>
                </a:cubicBezTo>
                <a:cubicBezTo>
                  <a:pt x="6816447" y="240194"/>
                  <a:pt x="6956321" y="241535"/>
                  <a:pt x="7095814" y="246365"/>
                </a:cubicBezTo>
                <a:cubicBezTo>
                  <a:pt x="7117839" y="260857"/>
                  <a:pt x="7132969" y="282230"/>
                  <a:pt x="7161890" y="289841"/>
                </a:cubicBezTo>
                <a:cubicBezTo>
                  <a:pt x="7210090" y="302527"/>
                  <a:pt x="7264153" y="304333"/>
                  <a:pt x="7316066" y="304333"/>
                </a:cubicBezTo>
                <a:cubicBezTo>
                  <a:pt x="7551118" y="304333"/>
                  <a:pt x="7785938" y="294671"/>
                  <a:pt x="8020875" y="289841"/>
                </a:cubicBezTo>
                <a:cubicBezTo>
                  <a:pt x="8057584" y="294671"/>
                  <a:pt x="8098497" y="292112"/>
                  <a:pt x="8131001" y="304333"/>
                </a:cubicBezTo>
                <a:cubicBezTo>
                  <a:pt x="8153984" y="312975"/>
                  <a:pt x="8148847" y="345346"/>
                  <a:pt x="8175052" y="347809"/>
                </a:cubicBezTo>
                <a:cubicBezTo>
                  <a:pt x="8262570" y="356036"/>
                  <a:pt x="8351254" y="338148"/>
                  <a:pt x="8439355" y="333317"/>
                </a:cubicBezTo>
                <a:cubicBezTo>
                  <a:pt x="8461380" y="323656"/>
                  <a:pt x="8481241" y="311407"/>
                  <a:pt x="8505430" y="304333"/>
                </a:cubicBezTo>
                <a:cubicBezTo>
                  <a:pt x="8547861" y="291925"/>
                  <a:pt x="8637582" y="275349"/>
                  <a:pt x="8637582" y="275349"/>
                </a:cubicBezTo>
                <a:cubicBezTo>
                  <a:pt x="8688974" y="280179"/>
                  <a:pt x="8739845" y="289841"/>
                  <a:pt x="8791759" y="289841"/>
                </a:cubicBezTo>
                <a:cubicBezTo>
                  <a:pt x="8954786" y="289841"/>
                  <a:pt x="9352241" y="269711"/>
                  <a:pt x="9540618" y="260857"/>
                </a:cubicBezTo>
                <a:cubicBezTo>
                  <a:pt x="9628719" y="265687"/>
                  <a:pt x="9716514" y="275349"/>
                  <a:pt x="9804921" y="275349"/>
                </a:cubicBezTo>
                <a:cubicBezTo>
                  <a:pt x="9952455" y="275349"/>
                  <a:pt x="9965839" y="269040"/>
                  <a:pt x="10069224" y="246365"/>
                </a:cubicBezTo>
                <a:cubicBezTo>
                  <a:pt x="10113274" y="251195"/>
                  <a:pt x="10157781" y="254483"/>
                  <a:pt x="10201375" y="260857"/>
                </a:cubicBezTo>
                <a:cubicBezTo>
                  <a:pt x="10224039" y="264171"/>
                  <a:pt x="10244468" y="277509"/>
                  <a:pt x="10267451" y="275349"/>
                </a:cubicBezTo>
                <a:cubicBezTo>
                  <a:pt x="10299955" y="272294"/>
                  <a:pt x="10328834" y="258922"/>
                  <a:pt x="10355552" y="246365"/>
                </a:cubicBezTo>
                <a:cubicBezTo>
                  <a:pt x="10380898" y="234453"/>
                  <a:pt x="10393271" y="211369"/>
                  <a:pt x="10421628" y="202889"/>
                </a:cubicBezTo>
                <a:cubicBezTo>
                  <a:pt x="10476743" y="186405"/>
                  <a:pt x="10597830" y="173904"/>
                  <a:pt x="10597830" y="173904"/>
                </a:cubicBezTo>
                <a:cubicBezTo>
                  <a:pt x="10619855" y="164243"/>
                  <a:pt x="10640229" y="152710"/>
                  <a:pt x="10663906" y="144920"/>
                </a:cubicBezTo>
                <a:cubicBezTo>
                  <a:pt x="10709057" y="130067"/>
                  <a:pt x="10798222" y="121448"/>
                  <a:pt x="10840108" y="115936"/>
                </a:cubicBezTo>
                <a:cubicBezTo>
                  <a:pt x="10862133" y="106275"/>
                  <a:pt x="10887466" y="99268"/>
                  <a:pt x="10906184" y="86952"/>
                </a:cubicBezTo>
                <a:cubicBezTo>
                  <a:pt x="10924902" y="74636"/>
                  <a:pt x="10927787" y="52708"/>
                  <a:pt x="10950234" y="43476"/>
                </a:cubicBezTo>
                <a:cubicBezTo>
                  <a:pt x="10989609" y="27284"/>
                  <a:pt x="11038335" y="24154"/>
                  <a:pt x="11082386" y="14492"/>
                </a:cubicBezTo>
                <a:close/>
              </a:path>
            </a:pathLst>
          </a:custGeom>
          <a:effectLst/>
        </p:spPr>
      </p:pic>
      <p:pic>
        <p:nvPicPr>
          <p:cNvPr id="72" name="图片 71" descr="雪地上&#10;&#10;描述已自动生成">
            <a:extLst>
              <a:ext uri="{FF2B5EF4-FFF2-40B4-BE49-F238E27FC236}">
                <a16:creationId xmlns:a16="http://schemas.microsoft.com/office/drawing/2014/main" xmlns="" id="{499348FF-800B-483B-B012-CC690D4FB8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9465" b="19465"/>
          <a:stretch>
            <a:fillRect/>
          </a:stretch>
        </p:blipFill>
        <p:spPr>
          <a:xfrm flipH="1">
            <a:off x="0" y="1562099"/>
            <a:ext cx="12192000" cy="3733802"/>
          </a:xfrm>
          <a:custGeom>
            <a:avLst/>
            <a:gdLst>
              <a:gd name="connsiteX0" fmla="*/ 11148461 w 12192000"/>
              <a:gd name="connsiteY0" fmla="*/ 0 h 4188207"/>
              <a:gd name="connsiteX1" fmla="*/ 11236562 w 12192000"/>
              <a:gd name="connsiteY1" fmla="*/ 28984 h 4188207"/>
              <a:gd name="connsiteX2" fmla="*/ 11302638 w 12192000"/>
              <a:gd name="connsiteY2" fmla="*/ 57968 h 4188207"/>
              <a:gd name="connsiteX3" fmla="*/ 11456815 w 12192000"/>
              <a:gd name="connsiteY3" fmla="*/ 72460 h 4188207"/>
              <a:gd name="connsiteX4" fmla="*/ 11566941 w 12192000"/>
              <a:gd name="connsiteY4" fmla="*/ 101444 h 4188207"/>
              <a:gd name="connsiteX5" fmla="*/ 11655042 w 12192000"/>
              <a:gd name="connsiteY5" fmla="*/ 130428 h 4188207"/>
              <a:gd name="connsiteX6" fmla="*/ 11853270 w 12192000"/>
              <a:gd name="connsiteY6" fmla="*/ 188397 h 4188207"/>
              <a:gd name="connsiteX7" fmla="*/ 12183649 w 12192000"/>
              <a:gd name="connsiteY7" fmla="*/ 173904 h 4188207"/>
              <a:gd name="connsiteX8" fmla="*/ 12192000 w 12192000"/>
              <a:gd name="connsiteY8" fmla="*/ 172856 h 4188207"/>
              <a:gd name="connsiteX9" fmla="*/ 12192000 w 12192000"/>
              <a:gd name="connsiteY9" fmla="*/ 3631506 h 4188207"/>
              <a:gd name="connsiteX10" fmla="*/ 12162000 w 12192000"/>
              <a:gd name="connsiteY10" fmla="*/ 3638640 h 4188207"/>
              <a:gd name="connsiteX11" fmla="*/ 12095547 w 12192000"/>
              <a:gd name="connsiteY11" fmla="*/ 3652001 h 4188207"/>
              <a:gd name="connsiteX12" fmla="*/ 11963396 w 12192000"/>
              <a:gd name="connsiteY12" fmla="*/ 3666493 h 4188207"/>
              <a:gd name="connsiteX13" fmla="*/ 11897320 w 12192000"/>
              <a:gd name="connsiteY13" fmla="*/ 3695477 h 4188207"/>
              <a:gd name="connsiteX14" fmla="*/ 11500865 w 12192000"/>
              <a:gd name="connsiteY14" fmla="*/ 3666493 h 4188207"/>
              <a:gd name="connsiteX15" fmla="*/ 11170487 w 12192000"/>
              <a:gd name="connsiteY15" fmla="*/ 3652001 h 4188207"/>
              <a:gd name="connsiteX16" fmla="*/ 10774032 w 12192000"/>
              <a:gd name="connsiteY16" fmla="*/ 3652001 h 4188207"/>
              <a:gd name="connsiteX17" fmla="*/ 10597830 w 12192000"/>
              <a:gd name="connsiteY17" fmla="*/ 3637509 h 4188207"/>
              <a:gd name="connsiteX18" fmla="*/ 10531754 w 12192000"/>
              <a:gd name="connsiteY18" fmla="*/ 3623017 h 4188207"/>
              <a:gd name="connsiteX19" fmla="*/ 10465678 w 12192000"/>
              <a:gd name="connsiteY19" fmla="*/ 3594032 h 4188207"/>
              <a:gd name="connsiteX20" fmla="*/ 10289476 w 12192000"/>
              <a:gd name="connsiteY20" fmla="*/ 3608524 h 4188207"/>
              <a:gd name="connsiteX21" fmla="*/ 10223401 w 12192000"/>
              <a:gd name="connsiteY21" fmla="*/ 3623017 h 4188207"/>
              <a:gd name="connsiteX22" fmla="*/ 10201375 w 12192000"/>
              <a:gd name="connsiteY22" fmla="*/ 3709969 h 4188207"/>
              <a:gd name="connsiteX23" fmla="*/ 10157325 w 12192000"/>
              <a:gd name="connsiteY23" fmla="*/ 3753445 h 4188207"/>
              <a:gd name="connsiteX24" fmla="*/ 9981123 w 12192000"/>
              <a:gd name="connsiteY24" fmla="*/ 3724461 h 4188207"/>
              <a:gd name="connsiteX25" fmla="*/ 9826946 w 12192000"/>
              <a:gd name="connsiteY25" fmla="*/ 3738953 h 4188207"/>
              <a:gd name="connsiteX26" fmla="*/ 9474542 w 12192000"/>
              <a:gd name="connsiteY26" fmla="*/ 3782429 h 4188207"/>
              <a:gd name="connsiteX27" fmla="*/ 9386441 w 12192000"/>
              <a:gd name="connsiteY27" fmla="*/ 3825905 h 4188207"/>
              <a:gd name="connsiteX28" fmla="*/ 9320365 w 12192000"/>
              <a:gd name="connsiteY28" fmla="*/ 3840398 h 4188207"/>
              <a:gd name="connsiteX29" fmla="*/ 8857835 w 12192000"/>
              <a:gd name="connsiteY29" fmla="*/ 3825905 h 4188207"/>
              <a:gd name="connsiteX30" fmla="*/ 8945936 w 12192000"/>
              <a:gd name="connsiteY30" fmla="*/ 3811413 h 4188207"/>
              <a:gd name="connsiteX31" fmla="*/ 8879860 w 12192000"/>
              <a:gd name="connsiteY31" fmla="*/ 3796921 h 4188207"/>
              <a:gd name="connsiteX32" fmla="*/ 8703658 w 12192000"/>
              <a:gd name="connsiteY32" fmla="*/ 3811413 h 4188207"/>
              <a:gd name="connsiteX33" fmla="*/ 8263153 w 12192000"/>
              <a:gd name="connsiteY33" fmla="*/ 3840398 h 4188207"/>
              <a:gd name="connsiteX34" fmla="*/ 8241127 w 12192000"/>
              <a:gd name="connsiteY34" fmla="*/ 3883874 h 4188207"/>
              <a:gd name="connsiteX35" fmla="*/ 8175052 w 12192000"/>
              <a:gd name="connsiteY35" fmla="*/ 3898366 h 4188207"/>
              <a:gd name="connsiteX36" fmla="*/ 7998849 w 12192000"/>
              <a:gd name="connsiteY36" fmla="*/ 3912858 h 4188207"/>
              <a:gd name="connsiteX37" fmla="*/ 7932774 w 12192000"/>
              <a:gd name="connsiteY37" fmla="*/ 3941842 h 4188207"/>
              <a:gd name="connsiteX38" fmla="*/ 7536319 w 12192000"/>
              <a:gd name="connsiteY38" fmla="*/ 3985318 h 4188207"/>
              <a:gd name="connsiteX39" fmla="*/ 7404167 w 12192000"/>
              <a:gd name="connsiteY39" fmla="*/ 4014302 h 4188207"/>
              <a:gd name="connsiteX40" fmla="*/ 7338092 w 12192000"/>
              <a:gd name="connsiteY40" fmla="*/ 4028794 h 4188207"/>
              <a:gd name="connsiteX41" fmla="*/ 7139864 w 12192000"/>
              <a:gd name="connsiteY41" fmla="*/ 4014302 h 4188207"/>
              <a:gd name="connsiteX42" fmla="*/ 7073789 w 12192000"/>
              <a:gd name="connsiteY42" fmla="*/ 3985318 h 4188207"/>
              <a:gd name="connsiteX43" fmla="*/ 6853536 w 12192000"/>
              <a:gd name="connsiteY43" fmla="*/ 3999810 h 4188207"/>
              <a:gd name="connsiteX44" fmla="*/ 6787460 w 12192000"/>
              <a:gd name="connsiteY44" fmla="*/ 4014302 h 4188207"/>
              <a:gd name="connsiteX45" fmla="*/ 6743410 w 12192000"/>
              <a:gd name="connsiteY45" fmla="*/ 4057779 h 4188207"/>
              <a:gd name="connsiteX46" fmla="*/ 6677334 w 12192000"/>
              <a:gd name="connsiteY46" fmla="*/ 4086763 h 4188207"/>
              <a:gd name="connsiteX47" fmla="*/ 6611258 w 12192000"/>
              <a:gd name="connsiteY47" fmla="*/ 4057779 h 4188207"/>
              <a:gd name="connsiteX48" fmla="*/ 6545182 w 12192000"/>
              <a:gd name="connsiteY48" fmla="*/ 4014302 h 4188207"/>
              <a:gd name="connsiteX49" fmla="*/ 6435056 w 12192000"/>
              <a:gd name="connsiteY49" fmla="*/ 3999810 h 4188207"/>
              <a:gd name="connsiteX50" fmla="*/ 6302905 w 12192000"/>
              <a:gd name="connsiteY50" fmla="*/ 3970826 h 4188207"/>
              <a:gd name="connsiteX51" fmla="*/ 6236829 w 12192000"/>
              <a:gd name="connsiteY51" fmla="*/ 3956334 h 4188207"/>
              <a:gd name="connsiteX52" fmla="*/ 6170753 w 12192000"/>
              <a:gd name="connsiteY52" fmla="*/ 3941842 h 4188207"/>
              <a:gd name="connsiteX53" fmla="*/ 5532023 w 12192000"/>
              <a:gd name="connsiteY53" fmla="*/ 3912858 h 4188207"/>
              <a:gd name="connsiteX54" fmla="*/ 5399871 w 12192000"/>
              <a:gd name="connsiteY54" fmla="*/ 3898366 h 4188207"/>
              <a:gd name="connsiteX55" fmla="*/ 5333794 w 12192000"/>
              <a:gd name="connsiteY55" fmla="*/ 3869382 h 4188207"/>
              <a:gd name="connsiteX56" fmla="*/ 5069492 w 12192000"/>
              <a:gd name="connsiteY56" fmla="*/ 3825905 h 4188207"/>
              <a:gd name="connsiteX57" fmla="*/ 5003415 w 12192000"/>
              <a:gd name="connsiteY57" fmla="*/ 3811413 h 4188207"/>
              <a:gd name="connsiteX58" fmla="*/ 4893288 w 12192000"/>
              <a:gd name="connsiteY58" fmla="*/ 3840398 h 4188207"/>
              <a:gd name="connsiteX59" fmla="*/ 4827213 w 12192000"/>
              <a:gd name="connsiteY59" fmla="*/ 3869382 h 4188207"/>
              <a:gd name="connsiteX60" fmla="*/ 4408734 w 12192000"/>
              <a:gd name="connsiteY60" fmla="*/ 3883874 h 4188207"/>
              <a:gd name="connsiteX61" fmla="*/ 4122404 w 12192000"/>
              <a:gd name="connsiteY61" fmla="*/ 3912858 h 4188207"/>
              <a:gd name="connsiteX62" fmla="*/ 4012278 w 12192000"/>
              <a:gd name="connsiteY62" fmla="*/ 3927350 h 4188207"/>
              <a:gd name="connsiteX63" fmla="*/ 3990253 w 12192000"/>
              <a:gd name="connsiteY63" fmla="*/ 3970826 h 4188207"/>
              <a:gd name="connsiteX64" fmla="*/ 3902152 w 12192000"/>
              <a:gd name="connsiteY64" fmla="*/ 3999810 h 4188207"/>
              <a:gd name="connsiteX65" fmla="*/ 3703924 w 12192000"/>
              <a:gd name="connsiteY65" fmla="*/ 3985318 h 4188207"/>
              <a:gd name="connsiteX66" fmla="*/ 3637849 w 12192000"/>
              <a:gd name="connsiteY66" fmla="*/ 3956334 h 4188207"/>
              <a:gd name="connsiteX67" fmla="*/ 3571773 w 12192000"/>
              <a:gd name="connsiteY67" fmla="*/ 3941842 h 4188207"/>
              <a:gd name="connsiteX68" fmla="*/ 3513194 w 12192000"/>
              <a:gd name="connsiteY68" fmla="*/ 3954350 h 4188207"/>
              <a:gd name="connsiteX69" fmla="*/ 3495127 w 12192000"/>
              <a:gd name="connsiteY69" fmla="*/ 3957879 h 4188207"/>
              <a:gd name="connsiteX70" fmla="*/ 3494538 w 12192000"/>
              <a:gd name="connsiteY70" fmla="*/ 3957958 h 4188207"/>
              <a:gd name="connsiteX71" fmla="*/ 3491455 w 12192000"/>
              <a:gd name="connsiteY71" fmla="*/ 3958596 h 4188207"/>
              <a:gd name="connsiteX72" fmla="*/ 3495127 w 12192000"/>
              <a:gd name="connsiteY72" fmla="*/ 3957879 h 4188207"/>
              <a:gd name="connsiteX73" fmla="*/ 3510424 w 12192000"/>
              <a:gd name="connsiteY73" fmla="*/ 3955817 h 4188207"/>
              <a:gd name="connsiteX74" fmla="*/ 3461646 w 12192000"/>
              <a:gd name="connsiteY74" fmla="*/ 3999810 h 4188207"/>
              <a:gd name="connsiteX75" fmla="*/ 3373545 w 12192000"/>
              <a:gd name="connsiteY75" fmla="*/ 4014302 h 4188207"/>
              <a:gd name="connsiteX76" fmla="*/ 3307470 w 12192000"/>
              <a:gd name="connsiteY76" fmla="*/ 4043286 h 4188207"/>
              <a:gd name="connsiteX77" fmla="*/ 3087217 w 12192000"/>
              <a:gd name="connsiteY77" fmla="*/ 4086763 h 4188207"/>
              <a:gd name="connsiteX78" fmla="*/ 2977091 w 12192000"/>
              <a:gd name="connsiteY78" fmla="*/ 4144731 h 4188207"/>
              <a:gd name="connsiteX79" fmla="*/ 2844939 w 12192000"/>
              <a:gd name="connsiteY79" fmla="*/ 4115747 h 4188207"/>
              <a:gd name="connsiteX80" fmla="*/ 2822914 w 12192000"/>
              <a:gd name="connsiteY80" fmla="*/ 4072271 h 4188207"/>
              <a:gd name="connsiteX81" fmla="*/ 2712788 w 12192000"/>
              <a:gd name="connsiteY81" fmla="*/ 4130239 h 4188207"/>
              <a:gd name="connsiteX82" fmla="*/ 2646712 w 12192000"/>
              <a:gd name="connsiteY82" fmla="*/ 4144731 h 4188207"/>
              <a:gd name="connsiteX83" fmla="*/ 2580636 w 12192000"/>
              <a:gd name="connsiteY83" fmla="*/ 4173715 h 4188207"/>
              <a:gd name="connsiteX84" fmla="*/ 2470510 w 12192000"/>
              <a:gd name="connsiteY84" fmla="*/ 4159223 h 4188207"/>
              <a:gd name="connsiteX85" fmla="*/ 2404434 w 12192000"/>
              <a:gd name="connsiteY85" fmla="*/ 4130239 h 4188207"/>
              <a:gd name="connsiteX86" fmla="*/ 2360384 w 12192000"/>
              <a:gd name="connsiteY86" fmla="*/ 4173715 h 4188207"/>
              <a:gd name="connsiteX87" fmla="*/ 2272283 w 12192000"/>
              <a:gd name="connsiteY87" fmla="*/ 4188207 h 4188207"/>
              <a:gd name="connsiteX88" fmla="*/ 1919878 w 12192000"/>
              <a:gd name="connsiteY88" fmla="*/ 4173715 h 4188207"/>
              <a:gd name="connsiteX89" fmla="*/ 1875828 w 12192000"/>
              <a:gd name="connsiteY89" fmla="*/ 4130239 h 4188207"/>
              <a:gd name="connsiteX90" fmla="*/ 1809752 w 12192000"/>
              <a:gd name="connsiteY90" fmla="*/ 4043286 h 4188207"/>
              <a:gd name="connsiteX91" fmla="*/ 1655575 w 12192000"/>
              <a:gd name="connsiteY91" fmla="*/ 4028794 h 4188207"/>
              <a:gd name="connsiteX92" fmla="*/ 1391272 w 12192000"/>
              <a:gd name="connsiteY92" fmla="*/ 4014302 h 4188207"/>
              <a:gd name="connsiteX93" fmla="*/ 1347222 w 12192000"/>
              <a:gd name="connsiteY93" fmla="*/ 3970826 h 4188207"/>
              <a:gd name="connsiteX94" fmla="*/ 1104944 w 12192000"/>
              <a:gd name="connsiteY94" fmla="*/ 3956334 h 4188207"/>
              <a:gd name="connsiteX95" fmla="*/ 950767 w 12192000"/>
              <a:gd name="connsiteY95" fmla="*/ 3941842 h 4188207"/>
              <a:gd name="connsiteX96" fmla="*/ 884691 w 12192000"/>
              <a:gd name="connsiteY96" fmla="*/ 3927350 h 4188207"/>
              <a:gd name="connsiteX97" fmla="*/ 686464 w 12192000"/>
              <a:gd name="connsiteY97" fmla="*/ 3854890 h 4188207"/>
              <a:gd name="connsiteX98" fmla="*/ 642414 w 12192000"/>
              <a:gd name="connsiteY98" fmla="*/ 3811413 h 4188207"/>
              <a:gd name="connsiteX99" fmla="*/ 620388 w 12192000"/>
              <a:gd name="connsiteY99" fmla="*/ 3767937 h 4188207"/>
              <a:gd name="connsiteX100" fmla="*/ 554313 w 12192000"/>
              <a:gd name="connsiteY100" fmla="*/ 3753445 h 4188207"/>
              <a:gd name="connsiteX101" fmla="*/ 223933 w 12192000"/>
              <a:gd name="connsiteY101" fmla="*/ 3796921 h 4188207"/>
              <a:gd name="connsiteX102" fmla="*/ 157858 w 12192000"/>
              <a:gd name="connsiteY102" fmla="*/ 3811413 h 4188207"/>
              <a:gd name="connsiteX103" fmla="*/ 0 w 12192000"/>
              <a:gd name="connsiteY103" fmla="*/ 3804475 h 4188207"/>
              <a:gd name="connsiteX104" fmla="*/ 0 w 12192000"/>
              <a:gd name="connsiteY104" fmla="*/ 23544 h 4188207"/>
              <a:gd name="connsiteX105" fmla="*/ 69757 w 12192000"/>
              <a:gd name="connsiteY105" fmla="*/ 57968 h 4188207"/>
              <a:gd name="connsiteX106" fmla="*/ 290009 w 12192000"/>
              <a:gd name="connsiteY106" fmla="*/ 101444 h 4188207"/>
              <a:gd name="connsiteX107" fmla="*/ 356085 w 12192000"/>
              <a:gd name="connsiteY107" fmla="*/ 130428 h 4188207"/>
              <a:gd name="connsiteX108" fmla="*/ 510262 w 12192000"/>
              <a:gd name="connsiteY108" fmla="*/ 144920 h 4188207"/>
              <a:gd name="connsiteX109" fmla="*/ 686464 w 12192000"/>
              <a:gd name="connsiteY109" fmla="*/ 173904 h 4188207"/>
              <a:gd name="connsiteX110" fmla="*/ 752540 w 12192000"/>
              <a:gd name="connsiteY110" fmla="*/ 202889 h 4188207"/>
              <a:gd name="connsiteX111" fmla="*/ 884691 w 12192000"/>
              <a:gd name="connsiteY111" fmla="*/ 231873 h 4188207"/>
              <a:gd name="connsiteX112" fmla="*/ 1038868 w 12192000"/>
              <a:gd name="connsiteY112" fmla="*/ 289841 h 4188207"/>
              <a:gd name="connsiteX113" fmla="*/ 1104944 w 12192000"/>
              <a:gd name="connsiteY113" fmla="*/ 318825 h 4188207"/>
              <a:gd name="connsiteX114" fmla="*/ 1523424 w 12192000"/>
              <a:gd name="connsiteY114" fmla="*/ 347809 h 4188207"/>
              <a:gd name="connsiteX115" fmla="*/ 1655575 w 12192000"/>
              <a:gd name="connsiteY115" fmla="*/ 376794 h 4188207"/>
              <a:gd name="connsiteX116" fmla="*/ 1699626 w 12192000"/>
              <a:gd name="connsiteY116" fmla="*/ 420270 h 4188207"/>
              <a:gd name="connsiteX117" fmla="*/ 1831777 w 12192000"/>
              <a:gd name="connsiteY117" fmla="*/ 449254 h 4188207"/>
              <a:gd name="connsiteX118" fmla="*/ 1897853 w 12192000"/>
              <a:gd name="connsiteY118" fmla="*/ 463746 h 4188207"/>
              <a:gd name="connsiteX119" fmla="*/ 1963929 w 12192000"/>
              <a:gd name="connsiteY119" fmla="*/ 478238 h 4188207"/>
              <a:gd name="connsiteX120" fmla="*/ 2052030 w 12192000"/>
              <a:gd name="connsiteY120" fmla="*/ 492730 h 4188207"/>
              <a:gd name="connsiteX121" fmla="*/ 2206207 w 12192000"/>
              <a:gd name="connsiteY121" fmla="*/ 536206 h 4188207"/>
              <a:gd name="connsiteX122" fmla="*/ 2316333 w 12192000"/>
              <a:gd name="connsiteY122" fmla="*/ 565190 h 4188207"/>
              <a:gd name="connsiteX123" fmla="*/ 2536586 w 12192000"/>
              <a:gd name="connsiteY123" fmla="*/ 594175 h 4188207"/>
              <a:gd name="connsiteX124" fmla="*/ 2602661 w 12192000"/>
              <a:gd name="connsiteY124" fmla="*/ 608667 h 4188207"/>
              <a:gd name="connsiteX125" fmla="*/ 2866965 w 12192000"/>
              <a:gd name="connsiteY125" fmla="*/ 623159 h 4188207"/>
              <a:gd name="connsiteX126" fmla="*/ 2999116 w 12192000"/>
              <a:gd name="connsiteY126" fmla="*/ 637651 h 4188207"/>
              <a:gd name="connsiteX127" fmla="*/ 3439621 w 12192000"/>
              <a:gd name="connsiteY127" fmla="*/ 652143 h 4188207"/>
              <a:gd name="connsiteX128" fmla="*/ 3505697 w 12192000"/>
              <a:gd name="connsiteY128" fmla="*/ 623159 h 4188207"/>
              <a:gd name="connsiteX129" fmla="*/ 3747975 w 12192000"/>
              <a:gd name="connsiteY129" fmla="*/ 608667 h 4188207"/>
              <a:gd name="connsiteX130" fmla="*/ 3858101 w 12192000"/>
              <a:gd name="connsiteY130" fmla="*/ 594175 h 4188207"/>
              <a:gd name="connsiteX131" fmla="*/ 3990253 w 12192000"/>
              <a:gd name="connsiteY131" fmla="*/ 536206 h 4188207"/>
              <a:gd name="connsiteX132" fmla="*/ 4056328 w 12192000"/>
              <a:gd name="connsiteY132" fmla="*/ 507222 h 4188207"/>
              <a:gd name="connsiteX133" fmla="*/ 4188480 w 12192000"/>
              <a:gd name="connsiteY133" fmla="*/ 463746 h 4188207"/>
              <a:gd name="connsiteX134" fmla="*/ 4320632 w 12192000"/>
              <a:gd name="connsiteY134" fmla="*/ 391286 h 4188207"/>
              <a:gd name="connsiteX135" fmla="*/ 4474809 w 12192000"/>
              <a:gd name="connsiteY135" fmla="*/ 347809 h 4188207"/>
              <a:gd name="connsiteX136" fmla="*/ 4673036 w 12192000"/>
              <a:gd name="connsiteY136" fmla="*/ 333317 h 4188207"/>
              <a:gd name="connsiteX137" fmla="*/ 4761138 w 12192000"/>
              <a:gd name="connsiteY137" fmla="*/ 318825 h 4188207"/>
              <a:gd name="connsiteX138" fmla="*/ 4827213 w 12192000"/>
              <a:gd name="connsiteY138" fmla="*/ 289841 h 4188207"/>
              <a:gd name="connsiteX139" fmla="*/ 5377844 w 12192000"/>
              <a:gd name="connsiteY139" fmla="*/ 275349 h 4188207"/>
              <a:gd name="connsiteX140" fmla="*/ 5443921 w 12192000"/>
              <a:gd name="connsiteY140" fmla="*/ 246365 h 4188207"/>
              <a:gd name="connsiteX141" fmla="*/ 5598098 w 12192000"/>
              <a:gd name="connsiteY141" fmla="*/ 217381 h 4188207"/>
              <a:gd name="connsiteX142" fmla="*/ 5686198 w 12192000"/>
              <a:gd name="connsiteY142" fmla="*/ 231873 h 4188207"/>
              <a:gd name="connsiteX143" fmla="*/ 5752273 w 12192000"/>
              <a:gd name="connsiteY143" fmla="*/ 260857 h 4188207"/>
              <a:gd name="connsiteX144" fmla="*/ 6214804 w 12192000"/>
              <a:gd name="connsiteY144" fmla="*/ 246365 h 4188207"/>
              <a:gd name="connsiteX145" fmla="*/ 6280879 w 12192000"/>
              <a:gd name="connsiteY145" fmla="*/ 202889 h 4188207"/>
              <a:gd name="connsiteX146" fmla="*/ 6611258 w 12192000"/>
              <a:gd name="connsiteY146" fmla="*/ 217381 h 4188207"/>
              <a:gd name="connsiteX147" fmla="*/ 6677334 w 12192000"/>
              <a:gd name="connsiteY147" fmla="*/ 231873 h 4188207"/>
              <a:gd name="connsiteX148" fmla="*/ 7095814 w 12192000"/>
              <a:gd name="connsiteY148" fmla="*/ 246365 h 4188207"/>
              <a:gd name="connsiteX149" fmla="*/ 7161890 w 12192000"/>
              <a:gd name="connsiteY149" fmla="*/ 289841 h 4188207"/>
              <a:gd name="connsiteX150" fmla="*/ 7316066 w 12192000"/>
              <a:gd name="connsiteY150" fmla="*/ 304333 h 4188207"/>
              <a:gd name="connsiteX151" fmla="*/ 8020875 w 12192000"/>
              <a:gd name="connsiteY151" fmla="*/ 289841 h 4188207"/>
              <a:gd name="connsiteX152" fmla="*/ 8131001 w 12192000"/>
              <a:gd name="connsiteY152" fmla="*/ 304333 h 4188207"/>
              <a:gd name="connsiteX153" fmla="*/ 8175052 w 12192000"/>
              <a:gd name="connsiteY153" fmla="*/ 347809 h 4188207"/>
              <a:gd name="connsiteX154" fmla="*/ 8439355 w 12192000"/>
              <a:gd name="connsiteY154" fmla="*/ 333317 h 4188207"/>
              <a:gd name="connsiteX155" fmla="*/ 8505430 w 12192000"/>
              <a:gd name="connsiteY155" fmla="*/ 304333 h 4188207"/>
              <a:gd name="connsiteX156" fmla="*/ 8637582 w 12192000"/>
              <a:gd name="connsiteY156" fmla="*/ 275349 h 4188207"/>
              <a:gd name="connsiteX157" fmla="*/ 8791759 w 12192000"/>
              <a:gd name="connsiteY157" fmla="*/ 289841 h 4188207"/>
              <a:gd name="connsiteX158" fmla="*/ 9540618 w 12192000"/>
              <a:gd name="connsiteY158" fmla="*/ 260857 h 4188207"/>
              <a:gd name="connsiteX159" fmla="*/ 9804921 w 12192000"/>
              <a:gd name="connsiteY159" fmla="*/ 275349 h 4188207"/>
              <a:gd name="connsiteX160" fmla="*/ 10069224 w 12192000"/>
              <a:gd name="connsiteY160" fmla="*/ 246365 h 4188207"/>
              <a:gd name="connsiteX161" fmla="*/ 10201375 w 12192000"/>
              <a:gd name="connsiteY161" fmla="*/ 260857 h 4188207"/>
              <a:gd name="connsiteX162" fmla="*/ 10267451 w 12192000"/>
              <a:gd name="connsiteY162" fmla="*/ 275349 h 4188207"/>
              <a:gd name="connsiteX163" fmla="*/ 10355552 w 12192000"/>
              <a:gd name="connsiteY163" fmla="*/ 246365 h 4188207"/>
              <a:gd name="connsiteX164" fmla="*/ 10421628 w 12192000"/>
              <a:gd name="connsiteY164" fmla="*/ 202889 h 4188207"/>
              <a:gd name="connsiteX165" fmla="*/ 10597830 w 12192000"/>
              <a:gd name="connsiteY165" fmla="*/ 173904 h 4188207"/>
              <a:gd name="connsiteX166" fmla="*/ 10663906 w 12192000"/>
              <a:gd name="connsiteY166" fmla="*/ 144920 h 4188207"/>
              <a:gd name="connsiteX167" fmla="*/ 10840108 w 12192000"/>
              <a:gd name="connsiteY167" fmla="*/ 115936 h 4188207"/>
              <a:gd name="connsiteX168" fmla="*/ 10906184 w 12192000"/>
              <a:gd name="connsiteY168" fmla="*/ 86952 h 4188207"/>
              <a:gd name="connsiteX169" fmla="*/ 10950234 w 12192000"/>
              <a:gd name="connsiteY169" fmla="*/ 43476 h 4188207"/>
              <a:gd name="connsiteX170" fmla="*/ 11082386 w 12192000"/>
              <a:gd name="connsiteY170" fmla="*/ 14492 h 418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192000" h="4188207">
                <a:moveTo>
                  <a:pt x="11148461" y="0"/>
                </a:moveTo>
                <a:cubicBezTo>
                  <a:pt x="11177828" y="9662"/>
                  <a:pt x="11208054" y="18265"/>
                  <a:pt x="11236562" y="28984"/>
                </a:cubicBezTo>
                <a:cubicBezTo>
                  <a:pt x="11259545" y="37626"/>
                  <a:pt x="11277283" y="52963"/>
                  <a:pt x="11302638" y="57968"/>
                </a:cubicBezTo>
                <a:cubicBezTo>
                  <a:pt x="11352363" y="67784"/>
                  <a:pt x="11405423" y="67630"/>
                  <a:pt x="11456815" y="72460"/>
                </a:cubicBezTo>
                <a:cubicBezTo>
                  <a:pt x="11493524" y="82122"/>
                  <a:pt x="11530813" y="90879"/>
                  <a:pt x="11566941" y="101444"/>
                </a:cubicBezTo>
                <a:cubicBezTo>
                  <a:pt x="11596944" y="110218"/>
                  <a:pt x="11624557" y="122405"/>
                  <a:pt x="11655042" y="130428"/>
                </a:cubicBezTo>
                <a:cubicBezTo>
                  <a:pt x="11851622" y="182166"/>
                  <a:pt x="11726146" y="132634"/>
                  <a:pt x="11853270" y="188397"/>
                </a:cubicBezTo>
                <a:cubicBezTo>
                  <a:pt x="11963396" y="183566"/>
                  <a:pt x="12073775" y="180790"/>
                  <a:pt x="12183649" y="173904"/>
                </a:cubicBezTo>
                <a:lnTo>
                  <a:pt x="12192000" y="172856"/>
                </a:lnTo>
                <a:lnTo>
                  <a:pt x="12192000" y="3631506"/>
                </a:lnTo>
                <a:lnTo>
                  <a:pt x="12162000" y="3638640"/>
                </a:lnTo>
                <a:cubicBezTo>
                  <a:pt x="12140287" y="3644253"/>
                  <a:pt x="12118448" y="3649489"/>
                  <a:pt x="12095547" y="3652001"/>
                </a:cubicBezTo>
                <a:lnTo>
                  <a:pt x="11963396" y="3666493"/>
                </a:lnTo>
                <a:cubicBezTo>
                  <a:pt x="11941371" y="3676154"/>
                  <a:pt x="11923724" y="3694236"/>
                  <a:pt x="11897320" y="3695477"/>
                </a:cubicBezTo>
                <a:cubicBezTo>
                  <a:pt x="11780127" y="3700985"/>
                  <a:pt x="11622145" y="3673747"/>
                  <a:pt x="11500865" y="3666493"/>
                </a:cubicBezTo>
                <a:cubicBezTo>
                  <a:pt x="11390947" y="3659918"/>
                  <a:pt x="11280613" y="3656831"/>
                  <a:pt x="11170487" y="3652001"/>
                </a:cubicBezTo>
                <a:cubicBezTo>
                  <a:pt x="10984831" y="3611281"/>
                  <a:pt x="11198285" y="3652001"/>
                  <a:pt x="10774032" y="3652001"/>
                </a:cubicBezTo>
                <a:cubicBezTo>
                  <a:pt x="10714841" y="3652001"/>
                  <a:pt x="10656565" y="3642339"/>
                  <a:pt x="10597830" y="3637509"/>
                </a:cubicBezTo>
                <a:cubicBezTo>
                  <a:pt x="10575805" y="3632678"/>
                  <a:pt x="10552520" y="3629848"/>
                  <a:pt x="10531754" y="3623017"/>
                </a:cubicBezTo>
                <a:cubicBezTo>
                  <a:pt x="10508078" y="3615227"/>
                  <a:pt x="10492041" y="3595609"/>
                  <a:pt x="10465678" y="3594032"/>
                </a:cubicBezTo>
                <a:cubicBezTo>
                  <a:pt x="10406730" y="3590506"/>
                  <a:pt x="10348211" y="3603694"/>
                  <a:pt x="10289476" y="3608524"/>
                </a:cubicBezTo>
                <a:cubicBezTo>
                  <a:pt x="10267451" y="3613355"/>
                  <a:pt x="10234920" y="3609753"/>
                  <a:pt x="10223401" y="3623017"/>
                </a:cubicBezTo>
                <a:cubicBezTo>
                  <a:pt x="10201243" y="3648529"/>
                  <a:pt x="10215497" y="3682093"/>
                  <a:pt x="10201375" y="3709969"/>
                </a:cubicBezTo>
                <a:cubicBezTo>
                  <a:pt x="10193004" y="3726492"/>
                  <a:pt x="10172009" y="3738953"/>
                  <a:pt x="10157325" y="3753445"/>
                </a:cubicBezTo>
                <a:cubicBezTo>
                  <a:pt x="10105184" y="3742009"/>
                  <a:pt x="10034280" y="3724461"/>
                  <a:pt x="9981123" y="3724461"/>
                </a:cubicBezTo>
                <a:cubicBezTo>
                  <a:pt x="9929209" y="3724461"/>
                  <a:pt x="9878338" y="3734123"/>
                  <a:pt x="9826946" y="3738953"/>
                </a:cubicBezTo>
                <a:cubicBezTo>
                  <a:pt x="9649473" y="3816802"/>
                  <a:pt x="9902073" y="3716239"/>
                  <a:pt x="9474542" y="3782429"/>
                </a:cubicBezTo>
                <a:cubicBezTo>
                  <a:pt x="9438809" y="3787961"/>
                  <a:pt x="9418313" y="3813922"/>
                  <a:pt x="9386441" y="3825905"/>
                </a:cubicBezTo>
                <a:cubicBezTo>
                  <a:pt x="9366283" y="3833485"/>
                  <a:pt x="9342390" y="3835567"/>
                  <a:pt x="9320365" y="3840398"/>
                </a:cubicBezTo>
                <a:cubicBezTo>
                  <a:pt x="9166188" y="3835567"/>
                  <a:pt x="9011129" y="3837772"/>
                  <a:pt x="8857835" y="3825905"/>
                </a:cubicBezTo>
                <a:cubicBezTo>
                  <a:pt x="8827771" y="3823579"/>
                  <a:pt x="8932398" y="3829228"/>
                  <a:pt x="8945936" y="3811413"/>
                </a:cubicBezTo>
                <a:cubicBezTo>
                  <a:pt x="8956319" y="3797750"/>
                  <a:pt x="8901885" y="3801752"/>
                  <a:pt x="8879860" y="3796921"/>
                </a:cubicBezTo>
                <a:cubicBezTo>
                  <a:pt x="8821125" y="3801752"/>
                  <a:pt x="8762661" y="3808307"/>
                  <a:pt x="8703658" y="3811413"/>
                </a:cubicBezTo>
                <a:cubicBezTo>
                  <a:pt x="8272816" y="3834092"/>
                  <a:pt x="8454009" y="3798538"/>
                  <a:pt x="8263153" y="3840398"/>
                </a:cubicBezTo>
                <a:cubicBezTo>
                  <a:pt x="8255811" y="3854890"/>
                  <a:pt x="8257544" y="3873072"/>
                  <a:pt x="8241127" y="3883874"/>
                </a:cubicBezTo>
                <a:cubicBezTo>
                  <a:pt x="8224711" y="3894675"/>
                  <a:pt x="8197894" y="3895633"/>
                  <a:pt x="8175052" y="3898366"/>
                </a:cubicBezTo>
                <a:cubicBezTo>
                  <a:pt x="8116815" y="3905332"/>
                  <a:pt x="8057584" y="3908028"/>
                  <a:pt x="7998849" y="3912858"/>
                </a:cubicBezTo>
                <a:cubicBezTo>
                  <a:pt x="7976824" y="3922520"/>
                  <a:pt x="7956963" y="3934768"/>
                  <a:pt x="7932774" y="3941842"/>
                </a:cubicBezTo>
                <a:cubicBezTo>
                  <a:pt x="7783220" y="3985576"/>
                  <a:pt x="7720344" y="3975227"/>
                  <a:pt x="7536319" y="3985318"/>
                </a:cubicBezTo>
                <a:lnTo>
                  <a:pt x="7404167" y="4014302"/>
                </a:lnTo>
                <a:lnTo>
                  <a:pt x="7338092" y="4028794"/>
                </a:lnTo>
                <a:cubicBezTo>
                  <a:pt x="7272016" y="4023964"/>
                  <a:pt x="7204362" y="4024911"/>
                  <a:pt x="7139864" y="4014302"/>
                </a:cubicBezTo>
                <a:cubicBezTo>
                  <a:pt x="7114183" y="4010078"/>
                  <a:pt x="7100182" y="3986654"/>
                  <a:pt x="7073789" y="3985318"/>
                </a:cubicBezTo>
                <a:cubicBezTo>
                  <a:pt x="7000222" y="3981595"/>
                  <a:pt x="6926953" y="3994980"/>
                  <a:pt x="6853536" y="3999810"/>
                </a:cubicBezTo>
                <a:cubicBezTo>
                  <a:pt x="6831511" y="4004641"/>
                  <a:pt x="6805589" y="4004759"/>
                  <a:pt x="6787460" y="4014302"/>
                </a:cubicBezTo>
                <a:cubicBezTo>
                  <a:pt x="6766789" y="4025183"/>
                  <a:pt x="6762128" y="4045463"/>
                  <a:pt x="6743410" y="4057779"/>
                </a:cubicBezTo>
                <a:cubicBezTo>
                  <a:pt x="6724692" y="4070095"/>
                  <a:pt x="6699359" y="4077101"/>
                  <a:pt x="6677334" y="4086763"/>
                </a:cubicBezTo>
                <a:cubicBezTo>
                  <a:pt x="6655309" y="4077101"/>
                  <a:pt x="6631594" y="4068928"/>
                  <a:pt x="6611258" y="4057779"/>
                </a:cubicBezTo>
                <a:cubicBezTo>
                  <a:pt x="6587329" y="4044658"/>
                  <a:pt x="6573042" y="4023468"/>
                  <a:pt x="6545182" y="4014302"/>
                </a:cubicBezTo>
                <a:cubicBezTo>
                  <a:pt x="6511699" y="4003287"/>
                  <a:pt x="6471172" y="4006292"/>
                  <a:pt x="6435056" y="3999810"/>
                </a:cubicBezTo>
                <a:cubicBezTo>
                  <a:pt x="6390258" y="3991771"/>
                  <a:pt x="6346955" y="3980488"/>
                  <a:pt x="6302905" y="3970826"/>
                </a:cubicBezTo>
                <a:lnTo>
                  <a:pt x="6236829" y="3956334"/>
                </a:lnTo>
                <a:cubicBezTo>
                  <a:pt x="6214804" y="3951504"/>
                  <a:pt x="6193937" y="3942645"/>
                  <a:pt x="6170753" y="3941842"/>
                </a:cubicBezTo>
                <a:cubicBezTo>
                  <a:pt x="5913541" y="3932934"/>
                  <a:pt x="5767164" y="3932197"/>
                  <a:pt x="5532023" y="3912858"/>
                </a:cubicBezTo>
                <a:cubicBezTo>
                  <a:pt x="5487707" y="3909213"/>
                  <a:pt x="5443921" y="3903196"/>
                  <a:pt x="5399871" y="3898366"/>
                </a:cubicBezTo>
                <a:cubicBezTo>
                  <a:pt x="5377844" y="3888704"/>
                  <a:pt x="5358906" y="3874890"/>
                  <a:pt x="5333794" y="3869382"/>
                </a:cubicBezTo>
                <a:cubicBezTo>
                  <a:pt x="5247643" y="3850486"/>
                  <a:pt x="5157237" y="3841301"/>
                  <a:pt x="5069492" y="3825905"/>
                </a:cubicBezTo>
                <a:cubicBezTo>
                  <a:pt x="5047058" y="3821970"/>
                  <a:pt x="5025440" y="3816244"/>
                  <a:pt x="5003415" y="3811413"/>
                </a:cubicBezTo>
                <a:cubicBezTo>
                  <a:pt x="4966705" y="3821075"/>
                  <a:pt x="4928651" y="3828764"/>
                  <a:pt x="4893288" y="3840398"/>
                </a:cubicBezTo>
                <a:cubicBezTo>
                  <a:pt x="4869612" y="3848187"/>
                  <a:pt x="4853442" y="3867029"/>
                  <a:pt x="4827213" y="3869382"/>
                </a:cubicBezTo>
                <a:cubicBezTo>
                  <a:pt x="4688807" y="3881800"/>
                  <a:pt x="4548226" y="3879043"/>
                  <a:pt x="4408734" y="3883874"/>
                </a:cubicBezTo>
                <a:lnTo>
                  <a:pt x="4122404" y="3912858"/>
                </a:lnTo>
                <a:cubicBezTo>
                  <a:pt x="4085478" y="3916908"/>
                  <a:pt x="4043427" y="3913686"/>
                  <a:pt x="4012278" y="3927350"/>
                </a:cubicBezTo>
                <a:cubicBezTo>
                  <a:pt x="3992960" y="3935824"/>
                  <a:pt x="4006669" y="3960024"/>
                  <a:pt x="3990253" y="3970826"/>
                </a:cubicBezTo>
                <a:cubicBezTo>
                  <a:pt x="3967036" y="3986102"/>
                  <a:pt x="3931518" y="3990148"/>
                  <a:pt x="3902152" y="3999810"/>
                </a:cubicBezTo>
                <a:cubicBezTo>
                  <a:pt x="3836076" y="3994980"/>
                  <a:pt x="3768422" y="3995927"/>
                  <a:pt x="3703924" y="3985318"/>
                </a:cubicBezTo>
                <a:cubicBezTo>
                  <a:pt x="3678243" y="3981094"/>
                  <a:pt x="3661525" y="3964123"/>
                  <a:pt x="3637849" y="3956334"/>
                </a:cubicBezTo>
                <a:cubicBezTo>
                  <a:pt x="3617082" y="3949502"/>
                  <a:pt x="3593798" y="3946672"/>
                  <a:pt x="3571773" y="3941842"/>
                </a:cubicBezTo>
                <a:cubicBezTo>
                  <a:pt x="3544771" y="3947764"/>
                  <a:pt x="3525913" y="3951746"/>
                  <a:pt x="3513194" y="3954350"/>
                </a:cubicBezTo>
                <a:lnTo>
                  <a:pt x="3495127" y="3957879"/>
                </a:lnTo>
                <a:lnTo>
                  <a:pt x="3494538" y="3957958"/>
                </a:lnTo>
                <a:cubicBezTo>
                  <a:pt x="3490708" y="3958609"/>
                  <a:pt x="3489013" y="3959009"/>
                  <a:pt x="3491455" y="3958596"/>
                </a:cubicBezTo>
                <a:lnTo>
                  <a:pt x="3495127" y="3957879"/>
                </a:lnTo>
                <a:lnTo>
                  <a:pt x="3510424" y="3955817"/>
                </a:lnTo>
                <a:cubicBezTo>
                  <a:pt x="3534800" y="3953462"/>
                  <a:pt x="3561272" y="3956110"/>
                  <a:pt x="3461646" y="3999810"/>
                </a:cubicBezTo>
                <a:cubicBezTo>
                  <a:pt x="3436460" y="4010858"/>
                  <a:pt x="3402912" y="4009472"/>
                  <a:pt x="3373545" y="4014302"/>
                </a:cubicBezTo>
                <a:cubicBezTo>
                  <a:pt x="3351520" y="4023964"/>
                  <a:pt x="3332825" y="4038282"/>
                  <a:pt x="3307470" y="4043286"/>
                </a:cubicBezTo>
                <a:cubicBezTo>
                  <a:pt x="3049781" y="4094153"/>
                  <a:pt x="3235907" y="4021540"/>
                  <a:pt x="3087217" y="4086763"/>
                </a:cubicBezTo>
                <a:cubicBezTo>
                  <a:pt x="3058969" y="4114641"/>
                  <a:pt x="3043123" y="4149559"/>
                  <a:pt x="2977091" y="4144731"/>
                </a:cubicBezTo>
                <a:cubicBezTo>
                  <a:pt x="2930942" y="4141357"/>
                  <a:pt x="2844939" y="4115747"/>
                  <a:pt x="2844939" y="4115747"/>
                </a:cubicBezTo>
                <a:cubicBezTo>
                  <a:pt x="2837598" y="4101255"/>
                  <a:pt x="2843680" y="4079103"/>
                  <a:pt x="2822914" y="4072271"/>
                </a:cubicBezTo>
                <a:cubicBezTo>
                  <a:pt x="2763295" y="4052656"/>
                  <a:pt x="2733722" y="4119219"/>
                  <a:pt x="2712788" y="4130239"/>
                </a:cubicBezTo>
                <a:cubicBezTo>
                  <a:pt x="2694659" y="4139782"/>
                  <a:pt x="2667478" y="4137899"/>
                  <a:pt x="2646712" y="4144731"/>
                </a:cubicBezTo>
                <a:cubicBezTo>
                  <a:pt x="2623036" y="4152520"/>
                  <a:pt x="2602661" y="4164053"/>
                  <a:pt x="2580636" y="4173715"/>
                </a:cubicBezTo>
                <a:cubicBezTo>
                  <a:pt x="2543927" y="4168885"/>
                  <a:pt x="2505561" y="4167872"/>
                  <a:pt x="2470510" y="4159223"/>
                </a:cubicBezTo>
                <a:cubicBezTo>
                  <a:pt x="2445724" y="4153108"/>
                  <a:pt x="2430391" y="4126824"/>
                  <a:pt x="2404434" y="4130239"/>
                </a:cubicBezTo>
                <a:cubicBezTo>
                  <a:pt x="2378477" y="4133654"/>
                  <a:pt x="2382409" y="4164053"/>
                  <a:pt x="2360384" y="4173715"/>
                </a:cubicBezTo>
                <a:cubicBezTo>
                  <a:pt x="2335197" y="4184763"/>
                  <a:pt x="2301649" y="4183377"/>
                  <a:pt x="2272283" y="4188207"/>
                </a:cubicBezTo>
                <a:cubicBezTo>
                  <a:pt x="2154815" y="4183377"/>
                  <a:pt x="2034772" y="4190515"/>
                  <a:pt x="1919878" y="4173715"/>
                </a:cubicBezTo>
                <a:cubicBezTo>
                  <a:pt x="1894038" y="4169937"/>
                  <a:pt x="1887666" y="4145817"/>
                  <a:pt x="1875828" y="4130239"/>
                </a:cubicBezTo>
                <a:cubicBezTo>
                  <a:pt x="1859772" y="4109110"/>
                  <a:pt x="1850331" y="4055153"/>
                  <a:pt x="1809752" y="4043286"/>
                </a:cubicBezTo>
                <a:cubicBezTo>
                  <a:pt x="1762313" y="4029414"/>
                  <a:pt x="1707205" y="4032371"/>
                  <a:pt x="1655575" y="4028794"/>
                </a:cubicBezTo>
                <a:cubicBezTo>
                  <a:pt x="1567655" y="4022705"/>
                  <a:pt x="1479373" y="4019133"/>
                  <a:pt x="1391272" y="4014302"/>
                </a:cubicBezTo>
                <a:cubicBezTo>
                  <a:pt x="1376588" y="3999810"/>
                  <a:pt x="1372523" y="3975949"/>
                  <a:pt x="1347222" y="3970826"/>
                </a:cubicBezTo>
                <a:cubicBezTo>
                  <a:pt x="1269715" y="3955135"/>
                  <a:pt x="1185541" y="3962227"/>
                  <a:pt x="1104944" y="3956334"/>
                </a:cubicBezTo>
                <a:cubicBezTo>
                  <a:pt x="1053348" y="3952562"/>
                  <a:pt x="1002159" y="3946672"/>
                  <a:pt x="950767" y="3941842"/>
                </a:cubicBezTo>
                <a:cubicBezTo>
                  <a:pt x="928742" y="3937012"/>
                  <a:pt x="904986" y="3934768"/>
                  <a:pt x="884691" y="3927350"/>
                </a:cubicBezTo>
                <a:cubicBezTo>
                  <a:pt x="657488" y="3844298"/>
                  <a:pt x="835977" y="3887682"/>
                  <a:pt x="686464" y="3854890"/>
                </a:cubicBezTo>
                <a:cubicBezTo>
                  <a:pt x="671780" y="3840398"/>
                  <a:pt x="654252" y="3826992"/>
                  <a:pt x="642414" y="3811413"/>
                </a:cubicBezTo>
                <a:cubicBezTo>
                  <a:pt x="632030" y="3797750"/>
                  <a:pt x="636805" y="3778739"/>
                  <a:pt x="620388" y="3767937"/>
                </a:cubicBezTo>
                <a:cubicBezTo>
                  <a:pt x="603972" y="3757135"/>
                  <a:pt x="576338" y="3758275"/>
                  <a:pt x="554313" y="3753445"/>
                </a:cubicBezTo>
                <a:cubicBezTo>
                  <a:pt x="438600" y="3767288"/>
                  <a:pt x="334008" y="3776228"/>
                  <a:pt x="223933" y="3796921"/>
                </a:cubicBezTo>
                <a:cubicBezTo>
                  <a:pt x="201610" y="3801118"/>
                  <a:pt x="179883" y="3806583"/>
                  <a:pt x="157858" y="3811413"/>
                </a:cubicBezTo>
                <a:lnTo>
                  <a:pt x="0" y="3804475"/>
                </a:lnTo>
                <a:lnTo>
                  <a:pt x="0" y="23544"/>
                </a:lnTo>
                <a:lnTo>
                  <a:pt x="69757" y="57968"/>
                </a:lnTo>
                <a:cubicBezTo>
                  <a:pt x="123380" y="75610"/>
                  <a:pt x="226778" y="91043"/>
                  <a:pt x="290009" y="101444"/>
                </a:cubicBezTo>
                <a:cubicBezTo>
                  <a:pt x="312035" y="111106"/>
                  <a:pt x="330730" y="125423"/>
                  <a:pt x="356085" y="130428"/>
                </a:cubicBezTo>
                <a:cubicBezTo>
                  <a:pt x="405810" y="140244"/>
                  <a:pt x="459054" y="139305"/>
                  <a:pt x="510262" y="144920"/>
                </a:cubicBezTo>
                <a:cubicBezTo>
                  <a:pt x="547960" y="149055"/>
                  <a:pt x="643910" y="159905"/>
                  <a:pt x="686464" y="173904"/>
                </a:cubicBezTo>
                <a:cubicBezTo>
                  <a:pt x="710140" y="181694"/>
                  <a:pt x="728350" y="195815"/>
                  <a:pt x="752540" y="202889"/>
                </a:cubicBezTo>
                <a:cubicBezTo>
                  <a:pt x="794971" y="215297"/>
                  <a:pt x="846057" y="214925"/>
                  <a:pt x="884691" y="231873"/>
                </a:cubicBezTo>
                <a:cubicBezTo>
                  <a:pt x="1045675" y="302488"/>
                  <a:pt x="843258" y="216294"/>
                  <a:pt x="1038868" y="289841"/>
                </a:cubicBezTo>
                <a:cubicBezTo>
                  <a:pt x="1061851" y="298483"/>
                  <a:pt x="1080614" y="311964"/>
                  <a:pt x="1104944" y="318825"/>
                </a:cubicBezTo>
                <a:cubicBezTo>
                  <a:pt x="1203816" y="346706"/>
                  <a:pt x="1513977" y="347395"/>
                  <a:pt x="1523424" y="347809"/>
                </a:cubicBezTo>
                <a:cubicBezTo>
                  <a:pt x="1567474" y="357471"/>
                  <a:pt x="1629818" y="351373"/>
                  <a:pt x="1655575" y="376794"/>
                </a:cubicBezTo>
                <a:cubicBezTo>
                  <a:pt x="1670259" y="391286"/>
                  <a:pt x="1677179" y="411038"/>
                  <a:pt x="1699626" y="420270"/>
                </a:cubicBezTo>
                <a:cubicBezTo>
                  <a:pt x="1739001" y="436462"/>
                  <a:pt x="1787727" y="439592"/>
                  <a:pt x="1831777" y="449254"/>
                </a:cubicBezTo>
                <a:lnTo>
                  <a:pt x="1897853" y="463746"/>
                </a:lnTo>
                <a:cubicBezTo>
                  <a:pt x="1919878" y="468576"/>
                  <a:pt x="1941406" y="474533"/>
                  <a:pt x="1963929" y="478238"/>
                </a:cubicBezTo>
                <a:lnTo>
                  <a:pt x="2052030" y="492730"/>
                </a:lnTo>
                <a:cubicBezTo>
                  <a:pt x="2168167" y="543674"/>
                  <a:pt x="2063979" y="505012"/>
                  <a:pt x="2206207" y="536206"/>
                </a:cubicBezTo>
                <a:cubicBezTo>
                  <a:pt x="2243714" y="544432"/>
                  <a:pt x="2278826" y="556964"/>
                  <a:pt x="2316333" y="565190"/>
                </a:cubicBezTo>
                <a:cubicBezTo>
                  <a:pt x="2404098" y="584440"/>
                  <a:pt x="2438988" y="579904"/>
                  <a:pt x="2536586" y="594175"/>
                </a:cubicBezTo>
                <a:cubicBezTo>
                  <a:pt x="2559249" y="597488"/>
                  <a:pt x="2579648" y="606648"/>
                  <a:pt x="2602661" y="608667"/>
                </a:cubicBezTo>
                <a:cubicBezTo>
                  <a:pt x="2690292" y="616354"/>
                  <a:pt x="2779099" y="616735"/>
                  <a:pt x="2866965" y="623159"/>
                </a:cubicBezTo>
                <a:cubicBezTo>
                  <a:pt x="2911350" y="626404"/>
                  <a:pt x="2955066" y="632820"/>
                  <a:pt x="2999116" y="637651"/>
                </a:cubicBezTo>
                <a:cubicBezTo>
                  <a:pt x="3159744" y="708111"/>
                  <a:pt x="3083520" y="687289"/>
                  <a:pt x="3439621" y="652143"/>
                </a:cubicBezTo>
                <a:cubicBezTo>
                  <a:pt x="3465800" y="649559"/>
                  <a:pt x="3479813" y="626808"/>
                  <a:pt x="3505697" y="623159"/>
                </a:cubicBezTo>
                <a:cubicBezTo>
                  <a:pt x="3584990" y="611979"/>
                  <a:pt x="3667215" y="613497"/>
                  <a:pt x="3747975" y="608667"/>
                </a:cubicBezTo>
                <a:cubicBezTo>
                  <a:pt x="3784684" y="603836"/>
                  <a:pt x="3824021" y="604367"/>
                  <a:pt x="3858101" y="594175"/>
                </a:cubicBezTo>
                <a:cubicBezTo>
                  <a:pt x="3906298" y="579760"/>
                  <a:pt x="3946202" y="555529"/>
                  <a:pt x="3990253" y="536206"/>
                </a:cubicBezTo>
                <a:cubicBezTo>
                  <a:pt x="4012278" y="526544"/>
                  <a:pt x="4031216" y="512730"/>
                  <a:pt x="4056328" y="507222"/>
                </a:cubicBezTo>
                <a:cubicBezTo>
                  <a:pt x="4122552" y="492698"/>
                  <a:pt x="4131551" y="494961"/>
                  <a:pt x="4188480" y="463746"/>
                </a:cubicBezTo>
                <a:cubicBezTo>
                  <a:pt x="4287872" y="409249"/>
                  <a:pt x="4216234" y="430537"/>
                  <a:pt x="4320632" y="391286"/>
                </a:cubicBezTo>
                <a:cubicBezTo>
                  <a:pt x="4353671" y="378863"/>
                  <a:pt x="4431203" y="352592"/>
                  <a:pt x="4474809" y="347809"/>
                </a:cubicBezTo>
                <a:cubicBezTo>
                  <a:pt x="4540386" y="340618"/>
                  <a:pt x="4606961" y="338148"/>
                  <a:pt x="4673036" y="333317"/>
                </a:cubicBezTo>
                <a:cubicBezTo>
                  <a:pt x="4702402" y="328487"/>
                  <a:pt x="4733314" y="326672"/>
                  <a:pt x="4761138" y="318825"/>
                </a:cubicBezTo>
                <a:cubicBezTo>
                  <a:pt x="4785467" y="311964"/>
                  <a:pt x="4800891" y="291697"/>
                  <a:pt x="4827213" y="289841"/>
                </a:cubicBezTo>
                <a:cubicBezTo>
                  <a:pt x="5009859" y="276965"/>
                  <a:pt x="5194301" y="280179"/>
                  <a:pt x="5377844" y="275349"/>
                </a:cubicBezTo>
                <a:cubicBezTo>
                  <a:pt x="5399871" y="265687"/>
                  <a:pt x="5420243" y="254154"/>
                  <a:pt x="5443921" y="246365"/>
                </a:cubicBezTo>
                <a:cubicBezTo>
                  <a:pt x="5475519" y="235969"/>
                  <a:pt x="5569870" y="222024"/>
                  <a:pt x="5598098" y="217381"/>
                </a:cubicBezTo>
                <a:cubicBezTo>
                  <a:pt x="5627464" y="222211"/>
                  <a:pt x="5658374" y="224027"/>
                  <a:pt x="5686198" y="231873"/>
                </a:cubicBezTo>
                <a:cubicBezTo>
                  <a:pt x="5710527" y="238734"/>
                  <a:pt x="5725825" y="260132"/>
                  <a:pt x="5752273" y="260857"/>
                </a:cubicBezTo>
                <a:lnTo>
                  <a:pt x="6214804" y="246365"/>
                </a:lnTo>
                <a:cubicBezTo>
                  <a:pt x="6236829" y="231873"/>
                  <a:pt x="6249921" y="205152"/>
                  <a:pt x="6280879" y="202889"/>
                </a:cubicBezTo>
                <a:cubicBezTo>
                  <a:pt x="6390575" y="194869"/>
                  <a:pt x="6501562" y="209361"/>
                  <a:pt x="6611258" y="217381"/>
                </a:cubicBezTo>
                <a:cubicBezTo>
                  <a:pt x="6634333" y="219067"/>
                  <a:pt x="6654213" y="230490"/>
                  <a:pt x="6677334" y="231873"/>
                </a:cubicBezTo>
                <a:cubicBezTo>
                  <a:pt x="6816447" y="240194"/>
                  <a:pt x="6956321" y="241535"/>
                  <a:pt x="7095814" y="246365"/>
                </a:cubicBezTo>
                <a:cubicBezTo>
                  <a:pt x="7117839" y="260857"/>
                  <a:pt x="7132969" y="282230"/>
                  <a:pt x="7161890" y="289841"/>
                </a:cubicBezTo>
                <a:cubicBezTo>
                  <a:pt x="7210090" y="302527"/>
                  <a:pt x="7264153" y="304333"/>
                  <a:pt x="7316066" y="304333"/>
                </a:cubicBezTo>
                <a:cubicBezTo>
                  <a:pt x="7551118" y="304333"/>
                  <a:pt x="7785938" y="294671"/>
                  <a:pt x="8020875" y="289841"/>
                </a:cubicBezTo>
                <a:cubicBezTo>
                  <a:pt x="8057584" y="294671"/>
                  <a:pt x="8098497" y="292112"/>
                  <a:pt x="8131001" y="304333"/>
                </a:cubicBezTo>
                <a:cubicBezTo>
                  <a:pt x="8153984" y="312975"/>
                  <a:pt x="8148847" y="345346"/>
                  <a:pt x="8175052" y="347809"/>
                </a:cubicBezTo>
                <a:cubicBezTo>
                  <a:pt x="8262570" y="356036"/>
                  <a:pt x="8351254" y="338148"/>
                  <a:pt x="8439355" y="333317"/>
                </a:cubicBezTo>
                <a:cubicBezTo>
                  <a:pt x="8461380" y="323656"/>
                  <a:pt x="8481241" y="311407"/>
                  <a:pt x="8505430" y="304333"/>
                </a:cubicBezTo>
                <a:cubicBezTo>
                  <a:pt x="8547861" y="291925"/>
                  <a:pt x="8637582" y="275349"/>
                  <a:pt x="8637582" y="275349"/>
                </a:cubicBezTo>
                <a:cubicBezTo>
                  <a:pt x="8688974" y="280179"/>
                  <a:pt x="8739845" y="289841"/>
                  <a:pt x="8791759" y="289841"/>
                </a:cubicBezTo>
                <a:cubicBezTo>
                  <a:pt x="8954786" y="289841"/>
                  <a:pt x="9352241" y="269711"/>
                  <a:pt x="9540618" y="260857"/>
                </a:cubicBezTo>
                <a:cubicBezTo>
                  <a:pt x="9628719" y="265687"/>
                  <a:pt x="9716514" y="275349"/>
                  <a:pt x="9804921" y="275349"/>
                </a:cubicBezTo>
                <a:cubicBezTo>
                  <a:pt x="9952455" y="275349"/>
                  <a:pt x="9965839" y="269040"/>
                  <a:pt x="10069224" y="246365"/>
                </a:cubicBezTo>
                <a:cubicBezTo>
                  <a:pt x="10113274" y="251195"/>
                  <a:pt x="10157781" y="254483"/>
                  <a:pt x="10201375" y="260857"/>
                </a:cubicBezTo>
                <a:cubicBezTo>
                  <a:pt x="10224039" y="264171"/>
                  <a:pt x="10244468" y="277509"/>
                  <a:pt x="10267451" y="275349"/>
                </a:cubicBezTo>
                <a:cubicBezTo>
                  <a:pt x="10299955" y="272294"/>
                  <a:pt x="10328834" y="258922"/>
                  <a:pt x="10355552" y="246365"/>
                </a:cubicBezTo>
                <a:cubicBezTo>
                  <a:pt x="10380898" y="234453"/>
                  <a:pt x="10393271" y="211369"/>
                  <a:pt x="10421628" y="202889"/>
                </a:cubicBezTo>
                <a:cubicBezTo>
                  <a:pt x="10476743" y="186405"/>
                  <a:pt x="10597830" y="173904"/>
                  <a:pt x="10597830" y="173904"/>
                </a:cubicBezTo>
                <a:cubicBezTo>
                  <a:pt x="10619855" y="164243"/>
                  <a:pt x="10640229" y="152710"/>
                  <a:pt x="10663906" y="144920"/>
                </a:cubicBezTo>
                <a:cubicBezTo>
                  <a:pt x="10709057" y="130067"/>
                  <a:pt x="10798222" y="121448"/>
                  <a:pt x="10840108" y="115936"/>
                </a:cubicBezTo>
                <a:cubicBezTo>
                  <a:pt x="10862133" y="106275"/>
                  <a:pt x="10887466" y="99268"/>
                  <a:pt x="10906184" y="86952"/>
                </a:cubicBezTo>
                <a:cubicBezTo>
                  <a:pt x="10924902" y="74636"/>
                  <a:pt x="10927787" y="52708"/>
                  <a:pt x="10950234" y="43476"/>
                </a:cubicBezTo>
                <a:cubicBezTo>
                  <a:pt x="10989609" y="27284"/>
                  <a:pt x="11038335" y="24154"/>
                  <a:pt x="11082386" y="14492"/>
                </a:cubicBezTo>
                <a:close/>
              </a:path>
            </a:pathLst>
          </a:cu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xmlns="" id="{AD056D98-AB5C-4011-B36F-F4774EAC6B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758" t="10688" r="10758" b="10688"/>
          <a:stretch>
            <a:fillRect/>
          </a:stretch>
        </p:blipFill>
        <p:spPr>
          <a:xfrm>
            <a:off x="384960" y="2084481"/>
            <a:ext cx="2689039" cy="2689038"/>
          </a:xfrm>
          <a:custGeom>
            <a:avLst/>
            <a:gdLst>
              <a:gd name="connsiteX0" fmla="*/ 363794 w 2689039"/>
              <a:gd name="connsiteY0" fmla="*/ 2201 h 2689038"/>
              <a:gd name="connsiteX1" fmla="*/ 375407 w 2689039"/>
              <a:gd name="connsiteY1" fmla="*/ 3284 h 2689038"/>
              <a:gd name="connsiteX2" fmla="*/ 379134 w 2689039"/>
              <a:gd name="connsiteY2" fmla="*/ 3850 h 2689038"/>
              <a:gd name="connsiteX3" fmla="*/ 365649 w 2689039"/>
              <a:gd name="connsiteY3" fmla="*/ 2630 h 2689038"/>
              <a:gd name="connsiteX4" fmla="*/ 363794 w 2689039"/>
              <a:gd name="connsiteY4" fmla="*/ 2201 h 2689038"/>
              <a:gd name="connsiteX5" fmla="*/ 1967126 w 2689039"/>
              <a:gd name="connsiteY5" fmla="*/ 0 h 2689038"/>
              <a:gd name="connsiteX6" fmla="*/ 2115828 w 2689039"/>
              <a:gd name="connsiteY6" fmla="*/ 9673 h 2689038"/>
              <a:gd name="connsiteX7" fmla="*/ 2137857 w 2689039"/>
              <a:gd name="connsiteY7" fmla="*/ 14510 h 2689038"/>
              <a:gd name="connsiteX8" fmla="*/ 2225976 w 2689039"/>
              <a:gd name="connsiteY8" fmla="*/ 19345 h 2689038"/>
              <a:gd name="connsiteX9" fmla="*/ 2446274 w 2689039"/>
              <a:gd name="connsiteY9" fmla="*/ 14510 h 2689038"/>
              <a:gd name="connsiteX10" fmla="*/ 2501348 w 2689039"/>
              <a:gd name="connsiteY10" fmla="*/ 19345 h 2689038"/>
              <a:gd name="connsiteX11" fmla="*/ 2644542 w 2689039"/>
              <a:gd name="connsiteY11" fmla="*/ 24183 h 2689038"/>
              <a:gd name="connsiteX12" fmla="*/ 2661063 w 2689039"/>
              <a:gd name="connsiteY12" fmla="*/ 38692 h 2689038"/>
              <a:gd name="connsiteX13" fmla="*/ 2677586 w 2689039"/>
              <a:gd name="connsiteY13" fmla="*/ 87056 h 2689038"/>
              <a:gd name="connsiteX14" fmla="*/ 2683093 w 2689039"/>
              <a:gd name="connsiteY14" fmla="*/ 140256 h 2689038"/>
              <a:gd name="connsiteX15" fmla="*/ 2688601 w 2689039"/>
              <a:gd name="connsiteY15" fmla="*/ 169275 h 2689038"/>
              <a:gd name="connsiteX16" fmla="*/ 2683093 w 2689039"/>
              <a:gd name="connsiteY16" fmla="*/ 270839 h 2689038"/>
              <a:gd name="connsiteX17" fmla="*/ 2672078 w 2689039"/>
              <a:gd name="connsiteY17" fmla="*/ 290184 h 2689038"/>
              <a:gd name="connsiteX18" fmla="*/ 2677586 w 2689039"/>
              <a:gd name="connsiteY18" fmla="*/ 386912 h 2689038"/>
              <a:gd name="connsiteX19" fmla="*/ 2683093 w 2689039"/>
              <a:gd name="connsiteY19" fmla="*/ 401422 h 2689038"/>
              <a:gd name="connsiteX20" fmla="*/ 2672078 w 2689039"/>
              <a:gd name="connsiteY20" fmla="*/ 459459 h 2689038"/>
              <a:gd name="connsiteX21" fmla="*/ 2661063 w 2689039"/>
              <a:gd name="connsiteY21" fmla="*/ 473967 h 2689038"/>
              <a:gd name="connsiteX22" fmla="*/ 2655556 w 2689039"/>
              <a:gd name="connsiteY22" fmla="*/ 488477 h 2689038"/>
              <a:gd name="connsiteX23" fmla="*/ 2644542 w 2689039"/>
              <a:gd name="connsiteY23" fmla="*/ 502986 h 2689038"/>
              <a:gd name="connsiteX24" fmla="*/ 2661063 w 2689039"/>
              <a:gd name="connsiteY24" fmla="*/ 536841 h 2689038"/>
              <a:gd name="connsiteX25" fmla="*/ 2666571 w 2689039"/>
              <a:gd name="connsiteY25" fmla="*/ 551350 h 2689038"/>
              <a:gd name="connsiteX26" fmla="*/ 2661063 w 2689039"/>
              <a:gd name="connsiteY26" fmla="*/ 580368 h 2689038"/>
              <a:gd name="connsiteX27" fmla="*/ 2628018 w 2689039"/>
              <a:gd name="connsiteY27" fmla="*/ 599713 h 2689038"/>
              <a:gd name="connsiteX28" fmla="*/ 2639033 w 2689039"/>
              <a:gd name="connsiteY28" fmla="*/ 643242 h 2689038"/>
              <a:gd name="connsiteX29" fmla="*/ 2650048 w 2689039"/>
              <a:gd name="connsiteY29" fmla="*/ 662587 h 2689038"/>
              <a:gd name="connsiteX30" fmla="*/ 2661063 w 2689039"/>
              <a:gd name="connsiteY30" fmla="*/ 686769 h 2689038"/>
              <a:gd name="connsiteX31" fmla="*/ 2666571 w 2689039"/>
              <a:gd name="connsiteY31" fmla="*/ 701279 h 2689038"/>
              <a:gd name="connsiteX32" fmla="*/ 2677586 w 2689039"/>
              <a:gd name="connsiteY32" fmla="*/ 715787 h 2689038"/>
              <a:gd name="connsiteX33" fmla="*/ 2683093 w 2689039"/>
              <a:gd name="connsiteY33" fmla="*/ 735133 h 2689038"/>
              <a:gd name="connsiteX34" fmla="*/ 2650048 w 2689039"/>
              <a:gd name="connsiteY34" fmla="*/ 788334 h 2689038"/>
              <a:gd name="connsiteX35" fmla="*/ 2639033 w 2689039"/>
              <a:gd name="connsiteY35" fmla="*/ 860880 h 2689038"/>
              <a:gd name="connsiteX36" fmla="*/ 2622512 w 2689039"/>
              <a:gd name="connsiteY36" fmla="*/ 889897 h 2689038"/>
              <a:gd name="connsiteX37" fmla="*/ 2605989 w 2689039"/>
              <a:gd name="connsiteY37" fmla="*/ 894735 h 2689038"/>
              <a:gd name="connsiteX38" fmla="*/ 2567437 w 2689039"/>
              <a:gd name="connsiteY38" fmla="*/ 899571 h 2689038"/>
              <a:gd name="connsiteX39" fmla="*/ 2550915 w 2689039"/>
              <a:gd name="connsiteY39" fmla="*/ 914080 h 2689038"/>
              <a:gd name="connsiteX40" fmla="*/ 2600482 w 2689039"/>
              <a:gd name="connsiteY40" fmla="*/ 962444 h 2689038"/>
              <a:gd name="connsiteX41" fmla="*/ 2589467 w 2689039"/>
              <a:gd name="connsiteY41" fmla="*/ 976953 h 2689038"/>
              <a:gd name="connsiteX42" fmla="*/ 2622512 w 2689039"/>
              <a:gd name="connsiteY42" fmla="*/ 1039826 h 2689038"/>
              <a:gd name="connsiteX43" fmla="*/ 2661063 w 2689039"/>
              <a:gd name="connsiteY43" fmla="*/ 1083354 h 2689038"/>
              <a:gd name="connsiteX44" fmla="*/ 2672078 w 2689039"/>
              <a:gd name="connsiteY44" fmla="*/ 1141391 h 2689038"/>
              <a:gd name="connsiteX45" fmla="*/ 2672078 w 2689039"/>
              <a:gd name="connsiteY45" fmla="*/ 1305829 h 2689038"/>
              <a:gd name="connsiteX46" fmla="*/ 2650048 w 2689039"/>
              <a:gd name="connsiteY46" fmla="*/ 1378374 h 2689038"/>
              <a:gd name="connsiteX47" fmla="*/ 2655556 w 2689039"/>
              <a:gd name="connsiteY47" fmla="*/ 1407393 h 2689038"/>
              <a:gd name="connsiteX48" fmla="*/ 2661063 w 2689039"/>
              <a:gd name="connsiteY48" fmla="*/ 1421902 h 2689038"/>
              <a:gd name="connsiteX49" fmla="*/ 2666571 w 2689039"/>
              <a:gd name="connsiteY49" fmla="*/ 1441248 h 2689038"/>
              <a:gd name="connsiteX50" fmla="*/ 2661063 w 2689039"/>
              <a:gd name="connsiteY50" fmla="*/ 1494448 h 2689038"/>
              <a:gd name="connsiteX51" fmla="*/ 2633527 w 2689039"/>
              <a:gd name="connsiteY51" fmla="*/ 1499284 h 2689038"/>
              <a:gd name="connsiteX52" fmla="*/ 2611497 w 2689039"/>
              <a:gd name="connsiteY52" fmla="*/ 1508957 h 2689038"/>
              <a:gd name="connsiteX53" fmla="*/ 2594974 w 2689039"/>
              <a:gd name="connsiteY53" fmla="*/ 1513794 h 2689038"/>
              <a:gd name="connsiteX54" fmla="*/ 2583959 w 2689039"/>
              <a:gd name="connsiteY54" fmla="*/ 1537976 h 2689038"/>
              <a:gd name="connsiteX55" fmla="*/ 2594974 w 2689039"/>
              <a:gd name="connsiteY55" fmla="*/ 1557321 h 2689038"/>
              <a:gd name="connsiteX56" fmla="*/ 2600656 w 2689039"/>
              <a:gd name="connsiteY56" fmla="*/ 1569391 h 2689038"/>
              <a:gd name="connsiteX57" fmla="*/ 2601464 w 2689039"/>
              <a:gd name="connsiteY57" fmla="*/ 1571501 h 2689038"/>
              <a:gd name="connsiteX58" fmla="*/ 2599201 w 2689039"/>
              <a:gd name="connsiteY58" fmla="*/ 1568436 h 2689038"/>
              <a:gd name="connsiteX59" fmla="*/ 2602432 w 2689039"/>
              <a:gd name="connsiteY59" fmla="*/ 1574025 h 2689038"/>
              <a:gd name="connsiteX60" fmla="*/ 2601464 w 2689039"/>
              <a:gd name="connsiteY60" fmla="*/ 1571501 h 2689038"/>
              <a:gd name="connsiteX61" fmla="*/ 2602992 w 2689039"/>
              <a:gd name="connsiteY61" fmla="*/ 1573569 h 2689038"/>
              <a:gd name="connsiteX62" fmla="*/ 2611497 w 2689039"/>
              <a:gd name="connsiteY62" fmla="*/ 1586339 h 2689038"/>
              <a:gd name="connsiteX63" fmla="*/ 2622512 w 2689039"/>
              <a:gd name="connsiteY63" fmla="*/ 1605685 h 2689038"/>
              <a:gd name="connsiteX64" fmla="*/ 2628018 w 2689039"/>
              <a:gd name="connsiteY64" fmla="*/ 1620194 h 2689038"/>
              <a:gd name="connsiteX65" fmla="*/ 2639033 w 2689039"/>
              <a:gd name="connsiteY65" fmla="*/ 1634703 h 2689038"/>
              <a:gd name="connsiteX66" fmla="*/ 2644542 w 2689039"/>
              <a:gd name="connsiteY66" fmla="*/ 1649213 h 2689038"/>
              <a:gd name="connsiteX67" fmla="*/ 2661063 w 2689039"/>
              <a:gd name="connsiteY67" fmla="*/ 1663722 h 2689038"/>
              <a:gd name="connsiteX68" fmla="*/ 2666571 w 2689039"/>
              <a:gd name="connsiteY68" fmla="*/ 1745941 h 2689038"/>
              <a:gd name="connsiteX69" fmla="*/ 2677586 w 2689039"/>
              <a:gd name="connsiteY69" fmla="*/ 1774959 h 2689038"/>
              <a:gd name="connsiteX70" fmla="*/ 2672078 w 2689039"/>
              <a:gd name="connsiteY70" fmla="*/ 1847505 h 2689038"/>
              <a:gd name="connsiteX71" fmla="*/ 2661063 w 2689039"/>
              <a:gd name="connsiteY71" fmla="*/ 1876523 h 2689038"/>
              <a:gd name="connsiteX72" fmla="*/ 2666571 w 2689039"/>
              <a:gd name="connsiteY72" fmla="*/ 1924887 h 2689038"/>
              <a:gd name="connsiteX73" fmla="*/ 2677586 w 2689039"/>
              <a:gd name="connsiteY73" fmla="*/ 1953906 h 2689038"/>
              <a:gd name="connsiteX74" fmla="*/ 2672078 w 2689039"/>
              <a:gd name="connsiteY74" fmla="*/ 2050633 h 2689038"/>
              <a:gd name="connsiteX75" fmla="*/ 2661063 w 2689039"/>
              <a:gd name="connsiteY75" fmla="*/ 2065143 h 2689038"/>
              <a:gd name="connsiteX76" fmla="*/ 2688601 w 2689039"/>
              <a:gd name="connsiteY76" fmla="*/ 2190890 h 2689038"/>
              <a:gd name="connsiteX77" fmla="*/ 2677586 w 2689039"/>
              <a:gd name="connsiteY77" fmla="*/ 2360164 h 2689038"/>
              <a:gd name="connsiteX78" fmla="*/ 2672078 w 2689039"/>
              <a:gd name="connsiteY78" fmla="*/ 2374673 h 2689038"/>
              <a:gd name="connsiteX79" fmla="*/ 2655556 w 2689039"/>
              <a:gd name="connsiteY79" fmla="*/ 2408527 h 2689038"/>
              <a:gd name="connsiteX80" fmla="*/ 2661063 w 2689039"/>
              <a:gd name="connsiteY80" fmla="*/ 2466564 h 2689038"/>
              <a:gd name="connsiteX81" fmla="*/ 2672078 w 2689039"/>
              <a:gd name="connsiteY81" fmla="*/ 2563292 h 2689038"/>
              <a:gd name="connsiteX82" fmla="*/ 2594974 w 2689039"/>
              <a:gd name="connsiteY82" fmla="*/ 2616492 h 2689038"/>
              <a:gd name="connsiteX83" fmla="*/ 2583959 w 2689039"/>
              <a:gd name="connsiteY83" fmla="*/ 2601983 h 2689038"/>
              <a:gd name="connsiteX84" fmla="*/ 2572944 w 2689039"/>
              <a:gd name="connsiteY84" fmla="*/ 2616492 h 2689038"/>
              <a:gd name="connsiteX85" fmla="*/ 2501348 w 2689039"/>
              <a:gd name="connsiteY85" fmla="*/ 2640674 h 2689038"/>
              <a:gd name="connsiteX86" fmla="*/ 2468304 w 2689039"/>
              <a:gd name="connsiteY86" fmla="*/ 2645511 h 2689038"/>
              <a:gd name="connsiteX87" fmla="*/ 2451780 w 2689039"/>
              <a:gd name="connsiteY87" fmla="*/ 2650348 h 2689038"/>
              <a:gd name="connsiteX88" fmla="*/ 2402214 w 2689039"/>
              <a:gd name="connsiteY88" fmla="*/ 2660020 h 2689038"/>
              <a:gd name="connsiteX89" fmla="*/ 2336125 w 2689039"/>
              <a:gd name="connsiteY89" fmla="*/ 2655184 h 2689038"/>
              <a:gd name="connsiteX90" fmla="*/ 2242498 w 2689039"/>
              <a:gd name="connsiteY90" fmla="*/ 2664857 h 2689038"/>
              <a:gd name="connsiteX91" fmla="*/ 2220468 w 2689039"/>
              <a:gd name="connsiteY91" fmla="*/ 2669693 h 2689038"/>
              <a:gd name="connsiteX92" fmla="*/ 2049738 w 2689039"/>
              <a:gd name="connsiteY92" fmla="*/ 2674529 h 2689038"/>
              <a:gd name="connsiteX93" fmla="*/ 1840455 w 2689039"/>
              <a:gd name="connsiteY93" fmla="*/ 2664857 h 2689038"/>
              <a:gd name="connsiteX94" fmla="*/ 1823933 w 2689039"/>
              <a:gd name="connsiteY94" fmla="*/ 2660020 h 2689038"/>
              <a:gd name="connsiteX95" fmla="*/ 1796395 w 2689039"/>
              <a:gd name="connsiteY95" fmla="*/ 2664857 h 2689038"/>
              <a:gd name="connsiteX96" fmla="*/ 1779873 w 2689039"/>
              <a:gd name="connsiteY96" fmla="*/ 2674529 h 2689038"/>
              <a:gd name="connsiteX97" fmla="*/ 1735813 w 2689039"/>
              <a:gd name="connsiteY97" fmla="*/ 2679365 h 2689038"/>
              <a:gd name="connsiteX98" fmla="*/ 1669725 w 2689039"/>
              <a:gd name="connsiteY98" fmla="*/ 2674529 h 2689038"/>
              <a:gd name="connsiteX99" fmla="*/ 1636680 w 2689039"/>
              <a:gd name="connsiteY99" fmla="*/ 2664857 h 2689038"/>
              <a:gd name="connsiteX100" fmla="*/ 1570590 w 2689039"/>
              <a:gd name="connsiteY100" fmla="*/ 2669693 h 2689038"/>
              <a:gd name="connsiteX101" fmla="*/ 1554069 w 2689039"/>
              <a:gd name="connsiteY101" fmla="*/ 2674529 h 2689038"/>
              <a:gd name="connsiteX102" fmla="*/ 1515515 w 2689039"/>
              <a:gd name="connsiteY102" fmla="*/ 2679365 h 2689038"/>
              <a:gd name="connsiteX103" fmla="*/ 1306234 w 2689039"/>
              <a:gd name="connsiteY103" fmla="*/ 2674529 h 2689038"/>
              <a:gd name="connsiteX104" fmla="*/ 1107966 w 2689039"/>
              <a:gd name="connsiteY104" fmla="*/ 2674529 h 2689038"/>
              <a:gd name="connsiteX105" fmla="*/ 1102458 w 2689039"/>
              <a:gd name="connsiteY105" fmla="*/ 2660020 h 2689038"/>
              <a:gd name="connsiteX106" fmla="*/ 1096951 w 2689039"/>
              <a:gd name="connsiteY106" fmla="*/ 2640674 h 2689038"/>
              <a:gd name="connsiteX107" fmla="*/ 1074921 w 2689039"/>
              <a:gd name="connsiteY107" fmla="*/ 2655184 h 2689038"/>
              <a:gd name="connsiteX108" fmla="*/ 1058399 w 2689039"/>
              <a:gd name="connsiteY108" fmla="*/ 2664857 h 2689038"/>
              <a:gd name="connsiteX109" fmla="*/ 1008831 w 2689039"/>
              <a:gd name="connsiteY109" fmla="*/ 2674529 h 2689038"/>
              <a:gd name="connsiteX110" fmla="*/ 799549 w 2689039"/>
              <a:gd name="connsiteY110" fmla="*/ 2669693 h 2689038"/>
              <a:gd name="connsiteX111" fmla="*/ 772012 w 2689039"/>
              <a:gd name="connsiteY111" fmla="*/ 2660020 h 2689038"/>
              <a:gd name="connsiteX112" fmla="*/ 749982 w 2689039"/>
              <a:gd name="connsiteY112" fmla="*/ 2655184 h 2689038"/>
              <a:gd name="connsiteX113" fmla="*/ 733460 w 2689039"/>
              <a:gd name="connsiteY113" fmla="*/ 2650348 h 2689038"/>
              <a:gd name="connsiteX114" fmla="*/ 678385 w 2689039"/>
              <a:gd name="connsiteY114" fmla="*/ 2655184 h 2689038"/>
              <a:gd name="connsiteX115" fmla="*/ 661863 w 2689039"/>
              <a:gd name="connsiteY115" fmla="*/ 2664857 h 2689038"/>
              <a:gd name="connsiteX116" fmla="*/ 628819 w 2689039"/>
              <a:gd name="connsiteY116" fmla="*/ 2674529 h 2689038"/>
              <a:gd name="connsiteX117" fmla="*/ 590266 w 2689039"/>
              <a:gd name="connsiteY117" fmla="*/ 2689038 h 2689038"/>
              <a:gd name="connsiteX118" fmla="*/ 557222 w 2689039"/>
              <a:gd name="connsiteY118" fmla="*/ 2684203 h 2689038"/>
              <a:gd name="connsiteX119" fmla="*/ 551714 w 2689039"/>
              <a:gd name="connsiteY119" fmla="*/ 2664857 h 2689038"/>
              <a:gd name="connsiteX120" fmla="*/ 386491 w 2689039"/>
              <a:gd name="connsiteY120" fmla="*/ 2660020 h 2689038"/>
              <a:gd name="connsiteX121" fmla="*/ 353447 w 2689039"/>
              <a:gd name="connsiteY121" fmla="*/ 2655184 h 2689038"/>
              <a:gd name="connsiteX122" fmla="*/ 331417 w 2689039"/>
              <a:gd name="connsiteY122" fmla="*/ 2650348 h 2689038"/>
              <a:gd name="connsiteX123" fmla="*/ 270835 w 2689039"/>
              <a:gd name="connsiteY123" fmla="*/ 2655184 h 2689038"/>
              <a:gd name="connsiteX124" fmla="*/ 248805 w 2689039"/>
              <a:gd name="connsiteY124" fmla="*/ 2664857 h 2689038"/>
              <a:gd name="connsiteX125" fmla="*/ 243298 w 2689039"/>
              <a:gd name="connsiteY125" fmla="*/ 2650348 h 2689038"/>
              <a:gd name="connsiteX126" fmla="*/ 237790 w 2689039"/>
              <a:gd name="connsiteY126" fmla="*/ 2626166 h 2689038"/>
              <a:gd name="connsiteX127" fmla="*/ 149671 w 2689039"/>
              <a:gd name="connsiteY127" fmla="*/ 2621329 h 2689038"/>
              <a:gd name="connsiteX128" fmla="*/ 100104 w 2689039"/>
              <a:gd name="connsiteY128" fmla="*/ 2597147 h 2689038"/>
              <a:gd name="connsiteX129" fmla="*/ 83582 w 2689039"/>
              <a:gd name="connsiteY129" fmla="*/ 2592310 h 2689038"/>
              <a:gd name="connsiteX130" fmla="*/ 78074 w 2689039"/>
              <a:gd name="connsiteY130" fmla="*/ 2577802 h 2689038"/>
              <a:gd name="connsiteX131" fmla="*/ 89089 w 2689039"/>
              <a:gd name="connsiteY131" fmla="*/ 2490746 h 2689038"/>
              <a:gd name="connsiteX132" fmla="*/ 67060 w 2689039"/>
              <a:gd name="connsiteY132" fmla="*/ 2471401 h 2689038"/>
              <a:gd name="connsiteX133" fmla="*/ 56045 w 2689039"/>
              <a:gd name="connsiteY133" fmla="*/ 2456891 h 2689038"/>
              <a:gd name="connsiteX134" fmla="*/ 61552 w 2689039"/>
              <a:gd name="connsiteY134" fmla="*/ 2418199 h 2689038"/>
              <a:gd name="connsiteX135" fmla="*/ 56045 w 2689039"/>
              <a:gd name="connsiteY135" fmla="*/ 2360164 h 2689038"/>
              <a:gd name="connsiteX136" fmla="*/ 45030 w 2689039"/>
              <a:gd name="connsiteY136" fmla="*/ 2326308 h 2689038"/>
              <a:gd name="connsiteX137" fmla="*/ 50537 w 2689039"/>
              <a:gd name="connsiteY137" fmla="*/ 2200562 h 2689038"/>
              <a:gd name="connsiteX138" fmla="*/ 61552 w 2689039"/>
              <a:gd name="connsiteY138" fmla="*/ 2181217 h 2689038"/>
              <a:gd name="connsiteX139" fmla="*/ 67060 w 2689039"/>
              <a:gd name="connsiteY139" fmla="*/ 2118343 h 2689038"/>
              <a:gd name="connsiteX140" fmla="*/ 83582 w 2689039"/>
              <a:gd name="connsiteY140" fmla="*/ 2084489 h 2689038"/>
              <a:gd name="connsiteX141" fmla="*/ 94597 w 2689039"/>
              <a:gd name="connsiteY141" fmla="*/ 2050633 h 2689038"/>
              <a:gd name="connsiteX142" fmla="*/ 105611 w 2689039"/>
              <a:gd name="connsiteY142" fmla="*/ 2036125 h 2689038"/>
              <a:gd name="connsiteX143" fmla="*/ 94597 w 2689039"/>
              <a:gd name="connsiteY143" fmla="*/ 1997434 h 2689038"/>
              <a:gd name="connsiteX144" fmla="*/ 78074 w 2689039"/>
              <a:gd name="connsiteY144" fmla="*/ 1982924 h 2689038"/>
              <a:gd name="connsiteX145" fmla="*/ 67060 w 2689039"/>
              <a:gd name="connsiteY145" fmla="*/ 1832996 h 2689038"/>
              <a:gd name="connsiteX146" fmla="*/ 72567 w 2689039"/>
              <a:gd name="connsiteY146" fmla="*/ 1745941 h 2689038"/>
              <a:gd name="connsiteX147" fmla="*/ 50537 w 2689039"/>
              <a:gd name="connsiteY147" fmla="*/ 1692740 h 2689038"/>
              <a:gd name="connsiteX148" fmla="*/ 39522 w 2689039"/>
              <a:gd name="connsiteY148" fmla="*/ 1571831 h 2689038"/>
              <a:gd name="connsiteX149" fmla="*/ 45030 w 2689039"/>
              <a:gd name="connsiteY149" fmla="*/ 1547648 h 2689038"/>
              <a:gd name="connsiteX150" fmla="*/ 56045 w 2689039"/>
              <a:gd name="connsiteY150" fmla="*/ 1533139 h 2689038"/>
              <a:gd name="connsiteX151" fmla="*/ 34015 w 2689039"/>
              <a:gd name="connsiteY151" fmla="*/ 1499284 h 2689038"/>
              <a:gd name="connsiteX152" fmla="*/ 17492 w 2689039"/>
              <a:gd name="connsiteY152" fmla="*/ 1489612 h 2689038"/>
              <a:gd name="connsiteX153" fmla="*/ 17492 w 2689039"/>
              <a:gd name="connsiteY153" fmla="*/ 1397721 h 2689038"/>
              <a:gd name="connsiteX154" fmla="*/ 34015 w 2689039"/>
              <a:gd name="connsiteY154" fmla="*/ 1383211 h 2689038"/>
              <a:gd name="connsiteX155" fmla="*/ 56045 w 2689039"/>
              <a:gd name="connsiteY155" fmla="*/ 1354192 h 2689038"/>
              <a:gd name="connsiteX156" fmla="*/ 67060 w 2689039"/>
              <a:gd name="connsiteY156" fmla="*/ 1325174 h 2689038"/>
              <a:gd name="connsiteX157" fmla="*/ 61552 w 2689039"/>
              <a:gd name="connsiteY157" fmla="*/ 1267137 h 2689038"/>
              <a:gd name="connsiteX158" fmla="*/ 50537 w 2689039"/>
              <a:gd name="connsiteY158" fmla="*/ 1199428 h 2689038"/>
              <a:gd name="connsiteX159" fmla="*/ 45030 w 2689039"/>
              <a:gd name="connsiteY159" fmla="*/ 1175246 h 2689038"/>
              <a:gd name="connsiteX160" fmla="*/ 39522 w 2689039"/>
              <a:gd name="connsiteY160" fmla="*/ 1093027 h 2689038"/>
              <a:gd name="connsiteX161" fmla="*/ 28507 w 2689039"/>
              <a:gd name="connsiteY161" fmla="*/ 1078518 h 2689038"/>
              <a:gd name="connsiteX162" fmla="*/ 39522 w 2689039"/>
              <a:gd name="connsiteY162" fmla="*/ 1025317 h 2689038"/>
              <a:gd name="connsiteX163" fmla="*/ 45030 w 2689039"/>
              <a:gd name="connsiteY163" fmla="*/ 986626 h 2689038"/>
              <a:gd name="connsiteX164" fmla="*/ 56045 w 2689039"/>
              <a:gd name="connsiteY164" fmla="*/ 972117 h 2689038"/>
              <a:gd name="connsiteX165" fmla="*/ 45030 w 2689039"/>
              <a:gd name="connsiteY165" fmla="*/ 938262 h 2689038"/>
              <a:gd name="connsiteX166" fmla="*/ 28507 w 2689039"/>
              <a:gd name="connsiteY166" fmla="*/ 899571 h 2689038"/>
              <a:gd name="connsiteX167" fmla="*/ 23001 w 2689039"/>
              <a:gd name="connsiteY167" fmla="*/ 880225 h 2689038"/>
              <a:gd name="connsiteX168" fmla="*/ 11986 w 2689039"/>
              <a:gd name="connsiteY168" fmla="*/ 865717 h 2689038"/>
              <a:gd name="connsiteX169" fmla="*/ 6477 w 2689039"/>
              <a:gd name="connsiteY169" fmla="*/ 851207 h 2689038"/>
              <a:gd name="connsiteX170" fmla="*/ 11986 w 2689039"/>
              <a:gd name="connsiteY170" fmla="*/ 802843 h 2689038"/>
              <a:gd name="connsiteX171" fmla="*/ 17492 w 2689039"/>
              <a:gd name="connsiteY171" fmla="*/ 788334 h 2689038"/>
              <a:gd name="connsiteX172" fmla="*/ 28507 w 2689039"/>
              <a:gd name="connsiteY172" fmla="*/ 749643 h 2689038"/>
              <a:gd name="connsiteX173" fmla="*/ 39522 w 2689039"/>
              <a:gd name="connsiteY173" fmla="*/ 536841 h 2689038"/>
              <a:gd name="connsiteX174" fmla="*/ 50537 w 2689039"/>
              <a:gd name="connsiteY174" fmla="*/ 522331 h 2689038"/>
              <a:gd name="connsiteX175" fmla="*/ 61552 w 2689039"/>
              <a:gd name="connsiteY175" fmla="*/ 502986 h 2689038"/>
              <a:gd name="connsiteX176" fmla="*/ 56045 w 2689039"/>
              <a:gd name="connsiteY176" fmla="*/ 459459 h 2689038"/>
              <a:gd name="connsiteX177" fmla="*/ 34015 w 2689039"/>
              <a:gd name="connsiteY177" fmla="*/ 430440 h 2689038"/>
              <a:gd name="connsiteX178" fmla="*/ 39522 w 2689039"/>
              <a:gd name="connsiteY178" fmla="*/ 377240 h 2689038"/>
              <a:gd name="connsiteX179" fmla="*/ 50537 w 2689039"/>
              <a:gd name="connsiteY179" fmla="*/ 343386 h 2689038"/>
              <a:gd name="connsiteX180" fmla="*/ 56045 w 2689039"/>
              <a:gd name="connsiteY180" fmla="*/ 324039 h 2689038"/>
              <a:gd name="connsiteX181" fmla="*/ 45030 w 2689039"/>
              <a:gd name="connsiteY181" fmla="*/ 135419 h 2689038"/>
              <a:gd name="connsiteX182" fmla="*/ 39522 w 2689039"/>
              <a:gd name="connsiteY182" fmla="*/ 120911 h 2689038"/>
              <a:gd name="connsiteX183" fmla="*/ 50537 w 2689039"/>
              <a:gd name="connsiteY183" fmla="*/ 91892 h 2689038"/>
              <a:gd name="connsiteX184" fmla="*/ 67060 w 2689039"/>
              <a:gd name="connsiteY184" fmla="*/ 62874 h 2689038"/>
              <a:gd name="connsiteX185" fmla="*/ 78074 w 2689039"/>
              <a:gd name="connsiteY185" fmla="*/ 19345 h 2689038"/>
              <a:gd name="connsiteX186" fmla="*/ 342432 w 2689039"/>
              <a:gd name="connsiteY186" fmla="*/ 14510 h 2689038"/>
              <a:gd name="connsiteX187" fmla="*/ 389783 w 2689039"/>
              <a:gd name="connsiteY187" fmla="*/ 5467 h 2689038"/>
              <a:gd name="connsiteX188" fmla="*/ 379134 w 2689039"/>
              <a:gd name="connsiteY188" fmla="*/ 3850 h 2689038"/>
              <a:gd name="connsiteX189" fmla="*/ 391675 w 2689039"/>
              <a:gd name="connsiteY189" fmla="*/ 4984 h 2689038"/>
              <a:gd name="connsiteX190" fmla="*/ 452581 w 2689039"/>
              <a:gd name="connsiteY190" fmla="*/ 9673 h 2689038"/>
              <a:gd name="connsiteX191" fmla="*/ 480117 w 2689039"/>
              <a:gd name="connsiteY191" fmla="*/ 14510 h 2689038"/>
              <a:gd name="connsiteX192" fmla="*/ 513162 w 2689039"/>
              <a:gd name="connsiteY192" fmla="*/ 24183 h 2689038"/>
              <a:gd name="connsiteX193" fmla="*/ 639834 w 2689039"/>
              <a:gd name="connsiteY193" fmla="*/ 19345 h 2689038"/>
              <a:gd name="connsiteX194" fmla="*/ 738967 w 2689039"/>
              <a:gd name="connsiteY194" fmla="*/ 29019 h 2689038"/>
              <a:gd name="connsiteX195" fmla="*/ 860131 w 2689039"/>
              <a:gd name="connsiteY195" fmla="*/ 24183 h 2689038"/>
              <a:gd name="connsiteX196" fmla="*/ 948250 w 2689039"/>
              <a:gd name="connsiteY196" fmla="*/ 14510 h 2689038"/>
              <a:gd name="connsiteX197" fmla="*/ 986801 w 2689039"/>
              <a:gd name="connsiteY197" fmla="*/ 4837 h 2689038"/>
              <a:gd name="connsiteX198" fmla="*/ 1107966 w 2689039"/>
              <a:gd name="connsiteY198" fmla="*/ 9673 h 2689038"/>
              <a:gd name="connsiteX199" fmla="*/ 1498994 w 2689039"/>
              <a:gd name="connsiteY199" fmla="*/ 19345 h 2689038"/>
              <a:gd name="connsiteX200" fmla="*/ 1664217 w 2689039"/>
              <a:gd name="connsiteY200" fmla="*/ 29019 h 2689038"/>
              <a:gd name="connsiteX201" fmla="*/ 1680740 w 2689039"/>
              <a:gd name="connsiteY201" fmla="*/ 33855 h 2689038"/>
              <a:gd name="connsiteX202" fmla="*/ 1697262 w 2689039"/>
              <a:gd name="connsiteY202" fmla="*/ 19345 h 2689038"/>
              <a:gd name="connsiteX203" fmla="*/ 1785382 w 2689039"/>
              <a:gd name="connsiteY203" fmla="*/ 14510 h 2689038"/>
              <a:gd name="connsiteX204" fmla="*/ 1867992 w 2689039"/>
              <a:gd name="connsiteY204" fmla="*/ 19345 h 2689038"/>
              <a:gd name="connsiteX205" fmla="*/ 1884515 w 2689039"/>
              <a:gd name="connsiteY205" fmla="*/ 24183 h 2689038"/>
              <a:gd name="connsiteX206" fmla="*/ 1901036 w 2689039"/>
              <a:gd name="connsiteY206" fmla="*/ 14510 h 2689038"/>
              <a:gd name="connsiteX207" fmla="*/ 1950605 w 2689039"/>
              <a:gd name="connsiteY207" fmla="*/ 4837 h 2689038"/>
              <a:gd name="connsiteX208" fmla="*/ 1967126 w 2689039"/>
              <a:gd name="connsiteY208" fmla="*/ 0 h 268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689039" h="2689038">
                <a:moveTo>
                  <a:pt x="363794" y="2201"/>
                </a:moveTo>
                <a:cubicBezTo>
                  <a:pt x="366016" y="2333"/>
                  <a:pt x="370481" y="2716"/>
                  <a:pt x="375407" y="3284"/>
                </a:cubicBezTo>
                <a:lnTo>
                  <a:pt x="379134" y="3850"/>
                </a:lnTo>
                <a:lnTo>
                  <a:pt x="365649" y="2630"/>
                </a:lnTo>
                <a:cubicBezTo>
                  <a:pt x="361596" y="2189"/>
                  <a:pt x="361573" y="2069"/>
                  <a:pt x="363794" y="2201"/>
                </a:cubicBezTo>
                <a:close/>
                <a:moveTo>
                  <a:pt x="1967126" y="0"/>
                </a:moveTo>
                <a:cubicBezTo>
                  <a:pt x="1997315" y="1658"/>
                  <a:pt x="2079792" y="5453"/>
                  <a:pt x="2115828" y="9673"/>
                </a:cubicBezTo>
                <a:cubicBezTo>
                  <a:pt x="2123330" y="10551"/>
                  <a:pt x="2130325" y="13849"/>
                  <a:pt x="2137857" y="14510"/>
                </a:cubicBezTo>
                <a:cubicBezTo>
                  <a:pt x="2167141" y="17081"/>
                  <a:pt x="2196603" y="17735"/>
                  <a:pt x="2225976" y="19345"/>
                </a:cubicBezTo>
                <a:cubicBezTo>
                  <a:pt x="2315149" y="38925"/>
                  <a:pt x="2214839" y="18928"/>
                  <a:pt x="2446274" y="14510"/>
                </a:cubicBezTo>
                <a:cubicBezTo>
                  <a:pt x="2464718" y="14157"/>
                  <a:pt x="2482927" y="18447"/>
                  <a:pt x="2501348" y="19345"/>
                </a:cubicBezTo>
                <a:cubicBezTo>
                  <a:pt x="2549041" y="21673"/>
                  <a:pt x="2596810" y="22570"/>
                  <a:pt x="2644542" y="24183"/>
                </a:cubicBezTo>
                <a:cubicBezTo>
                  <a:pt x="2650048" y="29019"/>
                  <a:pt x="2657280" y="32713"/>
                  <a:pt x="2661063" y="38692"/>
                </a:cubicBezTo>
                <a:cubicBezTo>
                  <a:pt x="2667156" y="48324"/>
                  <a:pt x="2674031" y="74567"/>
                  <a:pt x="2677586" y="87056"/>
                </a:cubicBezTo>
                <a:cubicBezTo>
                  <a:pt x="2679421" y="104789"/>
                  <a:pt x="2680723" y="122572"/>
                  <a:pt x="2683093" y="140256"/>
                </a:cubicBezTo>
                <a:cubicBezTo>
                  <a:pt x="2684397" y="149995"/>
                  <a:pt x="2688601" y="159469"/>
                  <a:pt x="2688601" y="169275"/>
                </a:cubicBezTo>
                <a:cubicBezTo>
                  <a:pt x="2688601" y="203168"/>
                  <a:pt x="2687692" y="237187"/>
                  <a:pt x="2683093" y="270839"/>
                </a:cubicBezTo>
                <a:cubicBezTo>
                  <a:pt x="2682115" y="277997"/>
                  <a:pt x="2675750" y="283736"/>
                  <a:pt x="2672078" y="290184"/>
                </a:cubicBezTo>
                <a:cubicBezTo>
                  <a:pt x="2673914" y="322427"/>
                  <a:pt x="2674401" y="354751"/>
                  <a:pt x="2677586" y="386912"/>
                </a:cubicBezTo>
                <a:cubicBezTo>
                  <a:pt x="2678090" y="391991"/>
                  <a:pt x="2683093" y="396324"/>
                  <a:pt x="2683093" y="401422"/>
                </a:cubicBezTo>
                <a:cubicBezTo>
                  <a:pt x="2683093" y="404537"/>
                  <a:pt x="2675207" y="452133"/>
                  <a:pt x="2672078" y="459459"/>
                </a:cubicBezTo>
                <a:cubicBezTo>
                  <a:pt x="2669754" y="464901"/>
                  <a:pt x="2664735" y="469132"/>
                  <a:pt x="2661063" y="473967"/>
                </a:cubicBezTo>
                <a:cubicBezTo>
                  <a:pt x="2659228" y="478804"/>
                  <a:pt x="2658153" y="483917"/>
                  <a:pt x="2655556" y="488477"/>
                </a:cubicBezTo>
                <a:cubicBezTo>
                  <a:pt x="2652596" y="493675"/>
                  <a:pt x="2645478" y="497232"/>
                  <a:pt x="2644542" y="502986"/>
                </a:cubicBezTo>
                <a:cubicBezTo>
                  <a:pt x="2641994" y="518643"/>
                  <a:pt x="2654298" y="524958"/>
                  <a:pt x="2661063" y="536841"/>
                </a:cubicBezTo>
                <a:cubicBezTo>
                  <a:pt x="2663659" y="541401"/>
                  <a:pt x="2664735" y="546514"/>
                  <a:pt x="2666571" y="551350"/>
                </a:cubicBezTo>
                <a:cubicBezTo>
                  <a:pt x="2664735" y="561023"/>
                  <a:pt x="2667468" y="572334"/>
                  <a:pt x="2661063" y="580368"/>
                </a:cubicBezTo>
                <a:cubicBezTo>
                  <a:pt x="2653471" y="589892"/>
                  <a:pt x="2628018" y="599713"/>
                  <a:pt x="2628018" y="599713"/>
                </a:cubicBezTo>
                <a:cubicBezTo>
                  <a:pt x="2629512" y="606273"/>
                  <a:pt x="2635703" y="635442"/>
                  <a:pt x="2639033" y="643242"/>
                </a:cubicBezTo>
                <a:cubicBezTo>
                  <a:pt x="2641917" y="649993"/>
                  <a:pt x="2646714" y="655999"/>
                  <a:pt x="2650048" y="662587"/>
                </a:cubicBezTo>
                <a:cubicBezTo>
                  <a:pt x="2654063" y="670521"/>
                  <a:pt x="2657592" y="678641"/>
                  <a:pt x="2661063" y="686769"/>
                </a:cubicBezTo>
                <a:cubicBezTo>
                  <a:pt x="2663102" y="691543"/>
                  <a:pt x="2663975" y="696719"/>
                  <a:pt x="2666571" y="701279"/>
                </a:cubicBezTo>
                <a:cubicBezTo>
                  <a:pt x="2669532" y="706477"/>
                  <a:pt x="2673914" y="710952"/>
                  <a:pt x="2677586" y="715787"/>
                </a:cubicBezTo>
                <a:cubicBezTo>
                  <a:pt x="2679421" y="722236"/>
                  <a:pt x="2684448" y="728593"/>
                  <a:pt x="2683093" y="735133"/>
                </a:cubicBezTo>
                <a:cubicBezTo>
                  <a:pt x="2678259" y="758478"/>
                  <a:pt x="2664913" y="770930"/>
                  <a:pt x="2650048" y="788334"/>
                </a:cubicBezTo>
                <a:cubicBezTo>
                  <a:pt x="2647396" y="809303"/>
                  <a:pt x="2644530" y="839160"/>
                  <a:pt x="2639033" y="860880"/>
                </a:cubicBezTo>
                <a:cubicBezTo>
                  <a:pt x="2636876" y="869405"/>
                  <a:pt x="2630541" y="884257"/>
                  <a:pt x="2622512" y="889897"/>
                </a:cubicBezTo>
                <a:cubicBezTo>
                  <a:pt x="2617979" y="893083"/>
                  <a:pt x="2611682" y="893734"/>
                  <a:pt x="2605989" y="894735"/>
                </a:cubicBezTo>
                <a:cubicBezTo>
                  <a:pt x="2593260" y="896970"/>
                  <a:pt x="2580287" y="897959"/>
                  <a:pt x="2567437" y="899571"/>
                </a:cubicBezTo>
                <a:cubicBezTo>
                  <a:pt x="2528886" y="910855"/>
                  <a:pt x="2523378" y="906019"/>
                  <a:pt x="2550915" y="914080"/>
                </a:cubicBezTo>
                <a:cubicBezTo>
                  <a:pt x="2594149" y="952045"/>
                  <a:pt x="2579386" y="934655"/>
                  <a:pt x="2600482" y="962444"/>
                </a:cubicBezTo>
                <a:cubicBezTo>
                  <a:pt x="2596810" y="967280"/>
                  <a:pt x="2589467" y="971140"/>
                  <a:pt x="2589467" y="976953"/>
                </a:cubicBezTo>
                <a:cubicBezTo>
                  <a:pt x="2589467" y="1000882"/>
                  <a:pt x="2607581" y="1021947"/>
                  <a:pt x="2622512" y="1039826"/>
                </a:cubicBezTo>
                <a:cubicBezTo>
                  <a:pt x="2634890" y="1054649"/>
                  <a:pt x="2661063" y="1083354"/>
                  <a:pt x="2661063" y="1083354"/>
                </a:cubicBezTo>
                <a:cubicBezTo>
                  <a:pt x="2679423" y="1131718"/>
                  <a:pt x="2683094" y="1112373"/>
                  <a:pt x="2672078" y="1141391"/>
                </a:cubicBezTo>
                <a:cubicBezTo>
                  <a:pt x="2678687" y="1245844"/>
                  <a:pt x="2680123" y="1206914"/>
                  <a:pt x="2672078" y="1305829"/>
                </a:cubicBezTo>
                <a:cubicBezTo>
                  <a:pt x="2666871" y="1369850"/>
                  <a:pt x="2681870" y="1350431"/>
                  <a:pt x="2650048" y="1378374"/>
                </a:cubicBezTo>
                <a:cubicBezTo>
                  <a:pt x="2651885" y="1388047"/>
                  <a:pt x="2653133" y="1397821"/>
                  <a:pt x="2655556" y="1407393"/>
                </a:cubicBezTo>
                <a:cubicBezTo>
                  <a:pt x="2656815" y="1412369"/>
                  <a:pt x="2659468" y="1417000"/>
                  <a:pt x="2661063" y="1421902"/>
                </a:cubicBezTo>
                <a:cubicBezTo>
                  <a:pt x="2663142" y="1428293"/>
                  <a:pt x="2664735" y="1434798"/>
                  <a:pt x="2666571" y="1441248"/>
                </a:cubicBezTo>
                <a:cubicBezTo>
                  <a:pt x="2664735" y="1458981"/>
                  <a:pt x="2670132" y="1478521"/>
                  <a:pt x="2661063" y="1494448"/>
                </a:cubicBezTo>
                <a:cubicBezTo>
                  <a:pt x="2656876" y="1501801"/>
                  <a:pt x="2642407" y="1496684"/>
                  <a:pt x="2633527" y="1499284"/>
                </a:cubicBezTo>
                <a:cubicBezTo>
                  <a:pt x="2625739" y="1501564"/>
                  <a:pt x="2619043" y="1506117"/>
                  <a:pt x="2611497" y="1508957"/>
                </a:cubicBezTo>
                <a:cubicBezTo>
                  <a:pt x="2606161" y="1510965"/>
                  <a:pt x="2600482" y="1512181"/>
                  <a:pt x="2594974" y="1513794"/>
                </a:cubicBezTo>
                <a:cubicBezTo>
                  <a:pt x="2591302" y="1521854"/>
                  <a:pt x="2583959" y="1529293"/>
                  <a:pt x="2583959" y="1537976"/>
                </a:cubicBezTo>
                <a:cubicBezTo>
                  <a:pt x="2583959" y="1545185"/>
                  <a:pt x="2591740" y="1550695"/>
                  <a:pt x="2594974" y="1557321"/>
                </a:cubicBezTo>
                <a:cubicBezTo>
                  <a:pt x="2597678" y="1562863"/>
                  <a:pt x="2599493" y="1566747"/>
                  <a:pt x="2600656" y="1569391"/>
                </a:cubicBezTo>
                <a:lnTo>
                  <a:pt x="2601464" y="1571501"/>
                </a:lnTo>
                <a:lnTo>
                  <a:pt x="2599201" y="1568436"/>
                </a:lnTo>
                <a:cubicBezTo>
                  <a:pt x="2596649" y="1565566"/>
                  <a:pt x="2602834" y="1576362"/>
                  <a:pt x="2602432" y="1574025"/>
                </a:cubicBezTo>
                <a:lnTo>
                  <a:pt x="2601464" y="1571501"/>
                </a:lnTo>
                <a:lnTo>
                  <a:pt x="2602992" y="1573569"/>
                </a:lnTo>
                <a:cubicBezTo>
                  <a:pt x="2604962" y="1576413"/>
                  <a:pt x="2607717" y="1580530"/>
                  <a:pt x="2611497" y="1586339"/>
                </a:cubicBezTo>
                <a:cubicBezTo>
                  <a:pt x="2615570" y="1592599"/>
                  <a:pt x="2619277" y="1599058"/>
                  <a:pt x="2622512" y="1605685"/>
                </a:cubicBezTo>
                <a:cubicBezTo>
                  <a:pt x="2624798" y="1610371"/>
                  <a:pt x="2625423" y="1615634"/>
                  <a:pt x="2628018" y="1620194"/>
                </a:cubicBezTo>
                <a:cubicBezTo>
                  <a:pt x="2630979" y="1625393"/>
                  <a:pt x="2636073" y="1629505"/>
                  <a:pt x="2639033" y="1634703"/>
                </a:cubicBezTo>
                <a:cubicBezTo>
                  <a:pt x="2641629" y="1639263"/>
                  <a:pt x="2641321" y="1644971"/>
                  <a:pt x="2644542" y="1649213"/>
                </a:cubicBezTo>
                <a:cubicBezTo>
                  <a:pt x="2648862" y="1654904"/>
                  <a:pt x="2655556" y="1658886"/>
                  <a:pt x="2661063" y="1663722"/>
                </a:cubicBezTo>
                <a:cubicBezTo>
                  <a:pt x="2662899" y="1691128"/>
                  <a:pt x="2662528" y="1718718"/>
                  <a:pt x="2666571" y="1745941"/>
                </a:cubicBezTo>
                <a:cubicBezTo>
                  <a:pt x="2668073" y="1756052"/>
                  <a:pt x="2677586" y="1774959"/>
                  <a:pt x="2677586" y="1774959"/>
                </a:cubicBezTo>
                <a:cubicBezTo>
                  <a:pt x="2675750" y="1799141"/>
                  <a:pt x="2675981" y="1823513"/>
                  <a:pt x="2672078" y="1847505"/>
                </a:cubicBezTo>
                <a:cubicBezTo>
                  <a:pt x="2670435" y="1857598"/>
                  <a:pt x="2661063" y="1876523"/>
                  <a:pt x="2661063" y="1876523"/>
                </a:cubicBezTo>
                <a:cubicBezTo>
                  <a:pt x="2662899" y="1892645"/>
                  <a:pt x="2663171" y="1908963"/>
                  <a:pt x="2666571" y="1924887"/>
                </a:cubicBezTo>
                <a:cubicBezTo>
                  <a:pt x="2668710" y="1934909"/>
                  <a:pt x="2677586" y="1953906"/>
                  <a:pt x="2677586" y="1953906"/>
                </a:cubicBezTo>
                <a:cubicBezTo>
                  <a:pt x="2675750" y="1986149"/>
                  <a:pt x="2676833" y="2018622"/>
                  <a:pt x="2672078" y="2050633"/>
                </a:cubicBezTo>
                <a:cubicBezTo>
                  <a:pt x="2671222" y="2056398"/>
                  <a:pt x="2661063" y="2059331"/>
                  <a:pt x="2661063" y="2065143"/>
                </a:cubicBezTo>
                <a:cubicBezTo>
                  <a:pt x="2661063" y="2180240"/>
                  <a:pt x="2637023" y="2160694"/>
                  <a:pt x="2688601" y="2190890"/>
                </a:cubicBezTo>
                <a:cubicBezTo>
                  <a:pt x="2685492" y="2275489"/>
                  <a:pt x="2696551" y="2301875"/>
                  <a:pt x="2677586" y="2360164"/>
                </a:cubicBezTo>
                <a:cubicBezTo>
                  <a:pt x="2675991" y="2365065"/>
                  <a:pt x="2673673" y="2369771"/>
                  <a:pt x="2672078" y="2374673"/>
                </a:cubicBezTo>
                <a:cubicBezTo>
                  <a:pt x="2663187" y="2402002"/>
                  <a:pt x="2672325" y="2386439"/>
                  <a:pt x="2655556" y="2408527"/>
                </a:cubicBezTo>
                <a:cubicBezTo>
                  <a:pt x="2657392" y="2427873"/>
                  <a:pt x="2659543" y="2447197"/>
                  <a:pt x="2661063" y="2466564"/>
                </a:cubicBezTo>
                <a:cubicBezTo>
                  <a:pt x="2668183" y="2557220"/>
                  <a:pt x="2656451" y="2522117"/>
                  <a:pt x="2672078" y="2563292"/>
                </a:cubicBezTo>
                <a:cubicBezTo>
                  <a:pt x="2647761" y="2614542"/>
                  <a:pt x="2661564" y="2637757"/>
                  <a:pt x="2594974" y="2616492"/>
                </a:cubicBezTo>
                <a:cubicBezTo>
                  <a:pt x="2588753" y="2614506"/>
                  <a:pt x="2587631" y="2606820"/>
                  <a:pt x="2583959" y="2601983"/>
                </a:cubicBezTo>
                <a:cubicBezTo>
                  <a:pt x="2580287" y="2606820"/>
                  <a:pt x="2578367" y="2613159"/>
                  <a:pt x="2572944" y="2616492"/>
                </a:cubicBezTo>
                <a:cubicBezTo>
                  <a:pt x="2543433" y="2634634"/>
                  <a:pt x="2531919" y="2635793"/>
                  <a:pt x="2501348" y="2640674"/>
                </a:cubicBezTo>
                <a:cubicBezTo>
                  <a:pt x="2490361" y="2642428"/>
                  <a:pt x="2479204" y="2643384"/>
                  <a:pt x="2468304" y="2645511"/>
                </a:cubicBezTo>
                <a:cubicBezTo>
                  <a:pt x="2462636" y="2646617"/>
                  <a:pt x="2457448" y="2649241"/>
                  <a:pt x="2451780" y="2650348"/>
                </a:cubicBezTo>
                <a:cubicBezTo>
                  <a:pt x="2393628" y="2661696"/>
                  <a:pt x="2439406" y="2649133"/>
                  <a:pt x="2402214" y="2660020"/>
                </a:cubicBezTo>
                <a:cubicBezTo>
                  <a:pt x="2380184" y="2658408"/>
                  <a:pt x="2358231" y="2655184"/>
                  <a:pt x="2336125" y="2655184"/>
                </a:cubicBezTo>
                <a:cubicBezTo>
                  <a:pt x="2322822" y="2655184"/>
                  <a:pt x="2260835" y="2661929"/>
                  <a:pt x="2242498" y="2664857"/>
                </a:cubicBezTo>
                <a:cubicBezTo>
                  <a:pt x="2235050" y="2666045"/>
                  <a:pt x="2228026" y="2669314"/>
                  <a:pt x="2220468" y="2669693"/>
                </a:cubicBezTo>
                <a:cubicBezTo>
                  <a:pt x="2163621" y="2672545"/>
                  <a:pt x="2106648" y="2672916"/>
                  <a:pt x="2049738" y="2674529"/>
                </a:cubicBezTo>
                <a:cubicBezTo>
                  <a:pt x="1986840" y="2672856"/>
                  <a:pt x="1907625" y="2679603"/>
                  <a:pt x="1840455" y="2664857"/>
                </a:cubicBezTo>
                <a:cubicBezTo>
                  <a:pt x="1834824" y="2663620"/>
                  <a:pt x="1829440" y="2661633"/>
                  <a:pt x="1823933" y="2660020"/>
                </a:cubicBezTo>
                <a:cubicBezTo>
                  <a:pt x="1814754" y="2661633"/>
                  <a:pt x="1805160" y="2661970"/>
                  <a:pt x="1796395" y="2664857"/>
                </a:cubicBezTo>
                <a:cubicBezTo>
                  <a:pt x="1790199" y="2666898"/>
                  <a:pt x="1786258" y="2673000"/>
                  <a:pt x="1779873" y="2674529"/>
                </a:cubicBezTo>
                <a:cubicBezTo>
                  <a:pt x="1765594" y="2677949"/>
                  <a:pt x="1750500" y="2677754"/>
                  <a:pt x="1735813" y="2679365"/>
                </a:cubicBezTo>
                <a:cubicBezTo>
                  <a:pt x="1713783" y="2677754"/>
                  <a:pt x="1691530" y="2677722"/>
                  <a:pt x="1669725" y="2674529"/>
                </a:cubicBezTo>
                <a:cubicBezTo>
                  <a:pt x="1658271" y="2672853"/>
                  <a:pt x="1636680" y="2664857"/>
                  <a:pt x="1636680" y="2664857"/>
                </a:cubicBezTo>
                <a:cubicBezTo>
                  <a:pt x="1614650" y="2666468"/>
                  <a:pt x="1592502" y="2667127"/>
                  <a:pt x="1570590" y="2669693"/>
                </a:cubicBezTo>
                <a:cubicBezTo>
                  <a:pt x="1564835" y="2670366"/>
                  <a:pt x="1559761" y="2673530"/>
                  <a:pt x="1554069" y="2674529"/>
                </a:cubicBezTo>
                <a:cubicBezTo>
                  <a:pt x="1541340" y="2676764"/>
                  <a:pt x="1528368" y="2677754"/>
                  <a:pt x="1515515" y="2679365"/>
                </a:cubicBezTo>
                <a:cubicBezTo>
                  <a:pt x="1445754" y="2677754"/>
                  <a:pt x="1376019" y="2674529"/>
                  <a:pt x="1306234" y="2674529"/>
                </a:cubicBezTo>
                <a:cubicBezTo>
                  <a:pt x="1048812" y="2674529"/>
                  <a:pt x="1345264" y="2686786"/>
                  <a:pt x="1107966" y="2674529"/>
                </a:cubicBezTo>
                <a:cubicBezTo>
                  <a:pt x="1106130" y="2669693"/>
                  <a:pt x="1104053" y="2664922"/>
                  <a:pt x="1102458" y="2660020"/>
                </a:cubicBezTo>
                <a:cubicBezTo>
                  <a:pt x="1100379" y="2653628"/>
                  <a:pt x="1104372" y="2641978"/>
                  <a:pt x="1096951" y="2640674"/>
                </a:cubicBezTo>
                <a:cubicBezTo>
                  <a:pt x="1087950" y="2639093"/>
                  <a:pt x="1082390" y="2650499"/>
                  <a:pt x="1074921" y="2655184"/>
                </a:cubicBezTo>
                <a:cubicBezTo>
                  <a:pt x="1069535" y="2658562"/>
                  <a:pt x="1064319" y="2662257"/>
                  <a:pt x="1058399" y="2664857"/>
                </a:cubicBezTo>
                <a:cubicBezTo>
                  <a:pt x="1044845" y="2670808"/>
                  <a:pt x="1021515" y="2672674"/>
                  <a:pt x="1008831" y="2674529"/>
                </a:cubicBezTo>
                <a:cubicBezTo>
                  <a:pt x="939070" y="2672916"/>
                  <a:pt x="869165" y="2673958"/>
                  <a:pt x="799549" y="2669693"/>
                </a:cubicBezTo>
                <a:cubicBezTo>
                  <a:pt x="789687" y="2669088"/>
                  <a:pt x="781390" y="2662765"/>
                  <a:pt x="772012" y="2660020"/>
                </a:cubicBezTo>
                <a:cubicBezTo>
                  <a:pt x="764831" y="2657918"/>
                  <a:pt x="757261" y="2657009"/>
                  <a:pt x="749982" y="2655184"/>
                </a:cubicBezTo>
                <a:cubicBezTo>
                  <a:pt x="744401" y="2653784"/>
                  <a:pt x="738967" y="2651959"/>
                  <a:pt x="733460" y="2650348"/>
                </a:cubicBezTo>
                <a:cubicBezTo>
                  <a:pt x="715101" y="2651959"/>
                  <a:pt x="696363" y="2651540"/>
                  <a:pt x="678385" y="2655184"/>
                </a:cubicBezTo>
                <a:cubicBezTo>
                  <a:pt x="671936" y="2656491"/>
                  <a:pt x="667912" y="2662496"/>
                  <a:pt x="661863" y="2664857"/>
                </a:cubicBezTo>
                <a:cubicBezTo>
                  <a:pt x="651253" y="2668998"/>
                  <a:pt x="639599" y="2670743"/>
                  <a:pt x="628819" y="2674529"/>
                </a:cubicBezTo>
                <a:cubicBezTo>
                  <a:pt x="560791" y="2698425"/>
                  <a:pt x="643432" y="2673477"/>
                  <a:pt x="590266" y="2689038"/>
                </a:cubicBezTo>
                <a:cubicBezTo>
                  <a:pt x="579251" y="2687426"/>
                  <a:pt x="566308" y="2689903"/>
                  <a:pt x="557222" y="2684203"/>
                </a:cubicBezTo>
                <a:cubicBezTo>
                  <a:pt x="551062" y="2680340"/>
                  <a:pt x="559188" y="2665915"/>
                  <a:pt x="551714" y="2664857"/>
                </a:cubicBezTo>
                <a:cubicBezTo>
                  <a:pt x="497313" y="2657151"/>
                  <a:pt x="441566" y="2661633"/>
                  <a:pt x="386491" y="2660020"/>
                </a:cubicBezTo>
                <a:cubicBezTo>
                  <a:pt x="375476" y="2658408"/>
                  <a:pt x="364397" y="2657107"/>
                  <a:pt x="353447" y="2655184"/>
                </a:cubicBezTo>
                <a:cubicBezTo>
                  <a:pt x="346025" y="2653880"/>
                  <a:pt x="338986" y="2650348"/>
                  <a:pt x="331417" y="2650348"/>
                </a:cubicBezTo>
                <a:cubicBezTo>
                  <a:pt x="311139" y="2650348"/>
                  <a:pt x="291029" y="2653571"/>
                  <a:pt x="270835" y="2655184"/>
                </a:cubicBezTo>
                <a:cubicBezTo>
                  <a:pt x="263491" y="2658408"/>
                  <a:pt x="256856" y="2666270"/>
                  <a:pt x="248805" y="2664857"/>
                </a:cubicBezTo>
                <a:cubicBezTo>
                  <a:pt x="243112" y="2663856"/>
                  <a:pt x="244706" y="2655293"/>
                  <a:pt x="243298" y="2650348"/>
                </a:cubicBezTo>
                <a:cubicBezTo>
                  <a:pt x="241028" y="2642372"/>
                  <a:pt x="246617" y="2628901"/>
                  <a:pt x="237790" y="2626166"/>
                </a:cubicBezTo>
                <a:cubicBezTo>
                  <a:pt x="210037" y="2617564"/>
                  <a:pt x="179044" y="2622941"/>
                  <a:pt x="149671" y="2621329"/>
                </a:cubicBezTo>
                <a:cubicBezTo>
                  <a:pt x="124938" y="2599610"/>
                  <a:pt x="140538" y="2608983"/>
                  <a:pt x="100104" y="2597147"/>
                </a:cubicBezTo>
                <a:lnTo>
                  <a:pt x="83582" y="2592310"/>
                </a:lnTo>
                <a:cubicBezTo>
                  <a:pt x="81747" y="2587474"/>
                  <a:pt x="78074" y="2582900"/>
                  <a:pt x="78074" y="2577802"/>
                </a:cubicBezTo>
                <a:cubicBezTo>
                  <a:pt x="78074" y="2524697"/>
                  <a:pt x="79108" y="2525805"/>
                  <a:pt x="89089" y="2490746"/>
                </a:cubicBezTo>
                <a:cubicBezTo>
                  <a:pt x="77072" y="2459088"/>
                  <a:pt x="93762" y="2490160"/>
                  <a:pt x="67060" y="2471401"/>
                </a:cubicBezTo>
                <a:cubicBezTo>
                  <a:pt x="61890" y="2467769"/>
                  <a:pt x="59717" y="2461728"/>
                  <a:pt x="56045" y="2456891"/>
                </a:cubicBezTo>
                <a:cubicBezTo>
                  <a:pt x="57880" y="2443994"/>
                  <a:pt x="61552" y="2431198"/>
                  <a:pt x="61552" y="2418199"/>
                </a:cubicBezTo>
                <a:cubicBezTo>
                  <a:pt x="61552" y="2398788"/>
                  <a:pt x="58787" y="2379425"/>
                  <a:pt x="56045" y="2360164"/>
                </a:cubicBezTo>
                <a:cubicBezTo>
                  <a:pt x="54663" y="2350452"/>
                  <a:pt x="48686" y="2335942"/>
                  <a:pt x="45030" y="2326308"/>
                </a:cubicBezTo>
                <a:cubicBezTo>
                  <a:pt x="46865" y="2284393"/>
                  <a:pt x="45784" y="2242301"/>
                  <a:pt x="50537" y="2200562"/>
                </a:cubicBezTo>
                <a:cubicBezTo>
                  <a:pt x="51354" y="2193389"/>
                  <a:pt x="60125" y="2188317"/>
                  <a:pt x="61552" y="2181217"/>
                </a:cubicBezTo>
                <a:cubicBezTo>
                  <a:pt x="65711" y="2160517"/>
                  <a:pt x="64264" y="2139219"/>
                  <a:pt x="67060" y="2118343"/>
                </a:cubicBezTo>
                <a:cubicBezTo>
                  <a:pt x="70587" y="2092016"/>
                  <a:pt x="71503" y="2105702"/>
                  <a:pt x="83582" y="2084489"/>
                </a:cubicBezTo>
                <a:cubicBezTo>
                  <a:pt x="94305" y="2065656"/>
                  <a:pt x="84004" y="2072340"/>
                  <a:pt x="94597" y="2050633"/>
                </a:cubicBezTo>
                <a:cubicBezTo>
                  <a:pt x="97204" y="2045291"/>
                  <a:pt x="101939" y="2040961"/>
                  <a:pt x="105611" y="2036125"/>
                </a:cubicBezTo>
                <a:cubicBezTo>
                  <a:pt x="104815" y="2032632"/>
                  <a:pt x="99437" y="2003810"/>
                  <a:pt x="94597" y="1997434"/>
                </a:cubicBezTo>
                <a:cubicBezTo>
                  <a:pt x="90276" y="1991742"/>
                  <a:pt x="83582" y="1987761"/>
                  <a:pt x="78074" y="1982924"/>
                </a:cubicBezTo>
                <a:cubicBezTo>
                  <a:pt x="74403" y="1932948"/>
                  <a:pt x="68223" y="1883065"/>
                  <a:pt x="67060" y="1832996"/>
                </a:cubicBezTo>
                <a:cubicBezTo>
                  <a:pt x="66385" y="1803939"/>
                  <a:pt x="73945" y="1774979"/>
                  <a:pt x="72567" y="1745941"/>
                </a:cubicBezTo>
                <a:cubicBezTo>
                  <a:pt x="72239" y="1739010"/>
                  <a:pt x="54104" y="1700568"/>
                  <a:pt x="50537" y="1692740"/>
                </a:cubicBezTo>
                <a:cubicBezTo>
                  <a:pt x="42792" y="1645132"/>
                  <a:pt x="39522" y="1631978"/>
                  <a:pt x="39522" y="1571831"/>
                </a:cubicBezTo>
                <a:cubicBezTo>
                  <a:pt x="39522" y="1563610"/>
                  <a:pt x="41744" y="1555345"/>
                  <a:pt x="45030" y="1547648"/>
                </a:cubicBezTo>
                <a:cubicBezTo>
                  <a:pt x="47354" y="1542206"/>
                  <a:pt x="52373" y="1537976"/>
                  <a:pt x="56045" y="1533139"/>
                </a:cubicBezTo>
                <a:cubicBezTo>
                  <a:pt x="51726" y="1525553"/>
                  <a:pt x="41799" y="1506120"/>
                  <a:pt x="34015" y="1499284"/>
                </a:cubicBezTo>
                <a:cubicBezTo>
                  <a:pt x="29336" y="1495175"/>
                  <a:pt x="23001" y="1492835"/>
                  <a:pt x="17492" y="1489612"/>
                </a:cubicBezTo>
                <a:cubicBezTo>
                  <a:pt x="-7845" y="1456237"/>
                  <a:pt x="-3723" y="1468515"/>
                  <a:pt x="17492" y="1397721"/>
                </a:cubicBezTo>
                <a:cubicBezTo>
                  <a:pt x="19474" y="1391106"/>
                  <a:pt x="28507" y="1388047"/>
                  <a:pt x="34015" y="1383211"/>
                </a:cubicBezTo>
                <a:cubicBezTo>
                  <a:pt x="52232" y="1335215"/>
                  <a:pt x="21669" y="1408531"/>
                  <a:pt x="56045" y="1354192"/>
                </a:cubicBezTo>
                <a:cubicBezTo>
                  <a:pt x="61683" y="1345279"/>
                  <a:pt x="67060" y="1325174"/>
                  <a:pt x="67060" y="1325174"/>
                </a:cubicBezTo>
                <a:cubicBezTo>
                  <a:pt x="65223" y="1305829"/>
                  <a:pt x="63752" y="1286453"/>
                  <a:pt x="61552" y="1267137"/>
                </a:cubicBezTo>
                <a:cubicBezTo>
                  <a:pt x="58890" y="1243761"/>
                  <a:pt x="55287" y="1222370"/>
                  <a:pt x="50537" y="1199428"/>
                </a:cubicBezTo>
                <a:cubicBezTo>
                  <a:pt x="48863" y="1191340"/>
                  <a:pt x="46865" y="1183306"/>
                  <a:pt x="45030" y="1175246"/>
                </a:cubicBezTo>
                <a:cubicBezTo>
                  <a:pt x="43193" y="1147839"/>
                  <a:pt x="44159" y="1120177"/>
                  <a:pt x="39522" y="1093027"/>
                </a:cubicBezTo>
                <a:cubicBezTo>
                  <a:pt x="38541" y="1087279"/>
                  <a:pt x="29106" y="1084307"/>
                  <a:pt x="28507" y="1078518"/>
                </a:cubicBezTo>
                <a:cubicBezTo>
                  <a:pt x="26283" y="1057036"/>
                  <a:pt x="32651" y="1043423"/>
                  <a:pt x="39522" y="1025317"/>
                </a:cubicBezTo>
                <a:cubicBezTo>
                  <a:pt x="41358" y="1012420"/>
                  <a:pt x="41136" y="999166"/>
                  <a:pt x="45030" y="986626"/>
                </a:cubicBezTo>
                <a:cubicBezTo>
                  <a:pt x="46772" y="981018"/>
                  <a:pt x="56045" y="977930"/>
                  <a:pt x="56045" y="972117"/>
                </a:cubicBezTo>
                <a:cubicBezTo>
                  <a:pt x="56045" y="960380"/>
                  <a:pt x="48271" y="949647"/>
                  <a:pt x="45030" y="938262"/>
                </a:cubicBezTo>
                <a:cubicBezTo>
                  <a:pt x="35502" y="904796"/>
                  <a:pt x="46639" y="923454"/>
                  <a:pt x="28507" y="899571"/>
                </a:cubicBezTo>
                <a:cubicBezTo>
                  <a:pt x="26672" y="893122"/>
                  <a:pt x="25981" y="886334"/>
                  <a:pt x="23001" y="880225"/>
                </a:cubicBezTo>
                <a:cubicBezTo>
                  <a:pt x="20392" y="874882"/>
                  <a:pt x="14946" y="870915"/>
                  <a:pt x="11986" y="865717"/>
                </a:cubicBezTo>
                <a:cubicBezTo>
                  <a:pt x="9389" y="861157"/>
                  <a:pt x="8314" y="856043"/>
                  <a:pt x="6477" y="851207"/>
                </a:cubicBezTo>
                <a:cubicBezTo>
                  <a:pt x="8314" y="835085"/>
                  <a:pt x="9180" y="818857"/>
                  <a:pt x="11986" y="802843"/>
                </a:cubicBezTo>
                <a:cubicBezTo>
                  <a:pt x="12868" y="797804"/>
                  <a:pt x="15965" y="793253"/>
                  <a:pt x="17492" y="788334"/>
                </a:cubicBezTo>
                <a:cubicBezTo>
                  <a:pt x="21475" y="775508"/>
                  <a:pt x="24836" y="762539"/>
                  <a:pt x="28507" y="749643"/>
                </a:cubicBezTo>
                <a:cubicBezTo>
                  <a:pt x="32179" y="678709"/>
                  <a:pt x="32666" y="607592"/>
                  <a:pt x="39522" y="536841"/>
                </a:cubicBezTo>
                <a:cubicBezTo>
                  <a:pt x="40083" y="531049"/>
                  <a:pt x="47253" y="527379"/>
                  <a:pt x="50537" y="522331"/>
                </a:cubicBezTo>
                <a:cubicBezTo>
                  <a:pt x="54610" y="516072"/>
                  <a:pt x="57880" y="509434"/>
                  <a:pt x="61552" y="502986"/>
                </a:cubicBezTo>
                <a:cubicBezTo>
                  <a:pt x="59717" y="488477"/>
                  <a:pt x="61302" y="473308"/>
                  <a:pt x="56045" y="459459"/>
                </a:cubicBezTo>
                <a:cubicBezTo>
                  <a:pt x="51859" y="448431"/>
                  <a:pt x="34015" y="430440"/>
                  <a:pt x="34015" y="430440"/>
                </a:cubicBezTo>
                <a:cubicBezTo>
                  <a:pt x="35851" y="412707"/>
                  <a:pt x="36843" y="394890"/>
                  <a:pt x="39522" y="377240"/>
                </a:cubicBezTo>
                <a:cubicBezTo>
                  <a:pt x="41673" y="363074"/>
                  <a:pt x="46292" y="356435"/>
                  <a:pt x="50537" y="343386"/>
                </a:cubicBezTo>
                <a:cubicBezTo>
                  <a:pt x="52616" y="336994"/>
                  <a:pt x="54208" y="330488"/>
                  <a:pt x="56045" y="324039"/>
                </a:cubicBezTo>
                <a:cubicBezTo>
                  <a:pt x="53168" y="235605"/>
                  <a:pt x="65790" y="199226"/>
                  <a:pt x="45030" y="135419"/>
                </a:cubicBezTo>
                <a:cubicBezTo>
                  <a:pt x="43436" y="130518"/>
                  <a:pt x="41358" y="125746"/>
                  <a:pt x="39522" y="120911"/>
                </a:cubicBezTo>
                <a:cubicBezTo>
                  <a:pt x="43193" y="111238"/>
                  <a:pt x="44097" y="100376"/>
                  <a:pt x="50537" y="91892"/>
                </a:cubicBezTo>
                <a:cubicBezTo>
                  <a:pt x="59818" y="79665"/>
                  <a:pt x="63802" y="77174"/>
                  <a:pt x="67060" y="62874"/>
                </a:cubicBezTo>
                <a:cubicBezTo>
                  <a:pt x="67780" y="59712"/>
                  <a:pt x="32180" y="27406"/>
                  <a:pt x="78074" y="19345"/>
                </a:cubicBezTo>
                <a:cubicBezTo>
                  <a:pt x="123969" y="11285"/>
                  <a:pt x="254420" y="18651"/>
                  <a:pt x="342432" y="14510"/>
                </a:cubicBezTo>
                <a:cubicBezTo>
                  <a:pt x="402244" y="11696"/>
                  <a:pt x="401971" y="8065"/>
                  <a:pt x="389783" y="5467"/>
                </a:cubicBezTo>
                <a:lnTo>
                  <a:pt x="379134" y="3850"/>
                </a:lnTo>
                <a:lnTo>
                  <a:pt x="391675" y="4984"/>
                </a:lnTo>
                <a:cubicBezTo>
                  <a:pt x="405570" y="6135"/>
                  <a:pt x="425277" y="7675"/>
                  <a:pt x="452581" y="9673"/>
                </a:cubicBezTo>
                <a:cubicBezTo>
                  <a:pt x="461759" y="11285"/>
                  <a:pt x="471087" y="12347"/>
                  <a:pt x="480117" y="14510"/>
                </a:cubicBezTo>
                <a:cubicBezTo>
                  <a:pt x="491319" y="17193"/>
                  <a:pt x="513162" y="24183"/>
                  <a:pt x="513162" y="24183"/>
                </a:cubicBezTo>
                <a:cubicBezTo>
                  <a:pt x="555386" y="22570"/>
                  <a:pt x="597570" y="19345"/>
                  <a:pt x="639834" y="19345"/>
                </a:cubicBezTo>
                <a:cubicBezTo>
                  <a:pt x="678433" y="19345"/>
                  <a:pt x="703625" y="23847"/>
                  <a:pt x="738967" y="29019"/>
                </a:cubicBezTo>
                <a:lnTo>
                  <a:pt x="860131" y="24183"/>
                </a:lnTo>
                <a:cubicBezTo>
                  <a:pt x="887726" y="22668"/>
                  <a:pt x="920364" y="19408"/>
                  <a:pt x="948250" y="14510"/>
                </a:cubicBezTo>
                <a:cubicBezTo>
                  <a:pt x="965532" y="11475"/>
                  <a:pt x="971061" y="9445"/>
                  <a:pt x="986801" y="4837"/>
                </a:cubicBezTo>
                <a:lnTo>
                  <a:pt x="1107966" y="9673"/>
                </a:lnTo>
                <a:lnTo>
                  <a:pt x="1498994" y="19345"/>
                </a:lnTo>
                <a:cubicBezTo>
                  <a:pt x="1554069" y="22570"/>
                  <a:pt x="1609247" y="24631"/>
                  <a:pt x="1664217" y="29019"/>
                </a:cubicBezTo>
                <a:cubicBezTo>
                  <a:pt x="1669998" y="29480"/>
                  <a:pt x="1675232" y="35467"/>
                  <a:pt x="1680740" y="33855"/>
                </a:cubicBezTo>
                <a:cubicBezTo>
                  <a:pt x="1688129" y="31692"/>
                  <a:pt x="1689639" y="20756"/>
                  <a:pt x="1697262" y="19345"/>
                </a:cubicBezTo>
                <a:cubicBezTo>
                  <a:pt x="1726062" y="14021"/>
                  <a:pt x="1756008" y="16122"/>
                  <a:pt x="1785382" y="14510"/>
                </a:cubicBezTo>
                <a:cubicBezTo>
                  <a:pt x="1812918" y="16122"/>
                  <a:pt x="1840563" y="16670"/>
                  <a:pt x="1867992" y="19345"/>
                </a:cubicBezTo>
                <a:cubicBezTo>
                  <a:pt x="1873762" y="19908"/>
                  <a:pt x="1878789" y="25021"/>
                  <a:pt x="1884515" y="24183"/>
                </a:cubicBezTo>
                <a:cubicBezTo>
                  <a:pt x="1891044" y="23227"/>
                  <a:pt x="1894758" y="16348"/>
                  <a:pt x="1901036" y="14510"/>
                </a:cubicBezTo>
                <a:cubicBezTo>
                  <a:pt x="1917094" y="9811"/>
                  <a:pt x="1934185" y="8443"/>
                  <a:pt x="1950605" y="4837"/>
                </a:cubicBezTo>
                <a:cubicBezTo>
                  <a:pt x="1956236" y="3601"/>
                  <a:pt x="1961620" y="1613"/>
                  <a:pt x="1967126" y="0"/>
                </a:cubicBezTo>
                <a:close/>
              </a:path>
            </a:pathLst>
          </a:cu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xmlns="" id="{46A0A732-0BD7-4CA8-A31A-77EBBF51F1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758" t="10688" r="10758" b="10688"/>
          <a:stretch>
            <a:fillRect/>
          </a:stretch>
        </p:blipFill>
        <p:spPr>
          <a:xfrm>
            <a:off x="9118002" y="2084481"/>
            <a:ext cx="2689039" cy="2689038"/>
          </a:xfrm>
          <a:custGeom>
            <a:avLst/>
            <a:gdLst>
              <a:gd name="connsiteX0" fmla="*/ 363794 w 2689039"/>
              <a:gd name="connsiteY0" fmla="*/ 2201 h 2689038"/>
              <a:gd name="connsiteX1" fmla="*/ 375407 w 2689039"/>
              <a:gd name="connsiteY1" fmla="*/ 3284 h 2689038"/>
              <a:gd name="connsiteX2" fmla="*/ 379134 w 2689039"/>
              <a:gd name="connsiteY2" fmla="*/ 3850 h 2689038"/>
              <a:gd name="connsiteX3" fmla="*/ 365649 w 2689039"/>
              <a:gd name="connsiteY3" fmla="*/ 2630 h 2689038"/>
              <a:gd name="connsiteX4" fmla="*/ 363794 w 2689039"/>
              <a:gd name="connsiteY4" fmla="*/ 2201 h 2689038"/>
              <a:gd name="connsiteX5" fmla="*/ 1967126 w 2689039"/>
              <a:gd name="connsiteY5" fmla="*/ 0 h 2689038"/>
              <a:gd name="connsiteX6" fmla="*/ 2115828 w 2689039"/>
              <a:gd name="connsiteY6" fmla="*/ 9673 h 2689038"/>
              <a:gd name="connsiteX7" fmla="*/ 2137857 w 2689039"/>
              <a:gd name="connsiteY7" fmla="*/ 14510 h 2689038"/>
              <a:gd name="connsiteX8" fmla="*/ 2225976 w 2689039"/>
              <a:gd name="connsiteY8" fmla="*/ 19345 h 2689038"/>
              <a:gd name="connsiteX9" fmla="*/ 2446274 w 2689039"/>
              <a:gd name="connsiteY9" fmla="*/ 14510 h 2689038"/>
              <a:gd name="connsiteX10" fmla="*/ 2501348 w 2689039"/>
              <a:gd name="connsiteY10" fmla="*/ 19345 h 2689038"/>
              <a:gd name="connsiteX11" fmla="*/ 2644542 w 2689039"/>
              <a:gd name="connsiteY11" fmla="*/ 24183 h 2689038"/>
              <a:gd name="connsiteX12" fmla="*/ 2661063 w 2689039"/>
              <a:gd name="connsiteY12" fmla="*/ 38692 h 2689038"/>
              <a:gd name="connsiteX13" fmla="*/ 2677586 w 2689039"/>
              <a:gd name="connsiteY13" fmla="*/ 87056 h 2689038"/>
              <a:gd name="connsiteX14" fmla="*/ 2683093 w 2689039"/>
              <a:gd name="connsiteY14" fmla="*/ 140256 h 2689038"/>
              <a:gd name="connsiteX15" fmla="*/ 2688601 w 2689039"/>
              <a:gd name="connsiteY15" fmla="*/ 169275 h 2689038"/>
              <a:gd name="connsiteX16" fmla="*/ 2683093 w 2689039"/>
              <a:gd name="connsiteY16" fmla="*/ 270839 h 2689038"/>
              <a:gd name="connsiteX17" fmla="*/ 2672078 w 2689039"/>
              <a:gd name="connsiteY17" fmla="*/ 290184 h 2689038"/>
              <a:gd name="connsiteX18" fmla="*/ 2677586 w 2689039"/>
              <a:gd name="connsiteY18" fmla="*/ 386912 h 2689038"/>
              <a:gd name="connsiteX19" fmla="*/ 2683093 w 2689039"/>
              <a:gd name="connsiteY19" fmla="*/ 401422 h 2689038"/>
              <a:gd name="connsiteX20" fmla="*/ 2672078 w 2689039"/>
              <a:gd name="connsiteY20" fmla="*/ 459459 h 2689038"/>
              <a:gd name="connsiteX21" fmla="*/ 2661063 w 2689039"/>
              <a:gd name="connsiteY21" fmla="*/ 473967 h 2689038"/>
              <a:gd name="connsiteX22" fmla="*/ 2655556 w 2689039"/>
              <a:gd name="connsiteY22" fmla="*/ 488477 h 2689038"/>
              <a:gd name="connsiteX23" fmla="*/ 2644542 w 2689039"/>
              <a:gd name="connsiteY23" fmla="*/ 502986 h 2689038"/>
              <a:gd name="connsiteX24" fmla="*/ 2661063 w 2689039"/>
              <a:gd name="connsiteY24" fmla="*/ 536841 h 2689038"/>
              <a:gd name="connsiteX25" fmla="*/ 2666571 w 2689039"/>
              <a:gd name="connsiteY25" fmla="*/ 551350 h 2689038"/>
              <a:gd name="connsiteX26" fmla="*/ 2661063 w 2689039"/>
              <a:gd name="connsiteY26" fmla="*/ 580368 h 2689038"/>
              <a:gd name="connsiteX27" fmla="*/ 2628018 w 2689039"/>
              <a:gd name="connsiteY27" fmla="*/ 599713 h 2689038"/>
              <a:gd name="connsiteX28" fmla="*/ 2639033 w 2689039"/>
              <a:gd name="connsiteY28" fmla="*/ 643242 h 2689038"/>
              <a:gd name="connsiteX29" fmla="*/ 2650048 w 2689039"/>
              <a:gd name="connsiteY29" fmla="*/ 662587 h 2689038"/>
              <a:gd name="connsiteX30" fmla="*/ 2661063 w 2689039"/>
              <a:gd name="connsiteY30" fmla="*/ 686769 h 2689038"/>
              <a:gd name="connsiteX31" fmla="*/ 2666571 w 2689039"/>
              <a:gd name="connsiteY31" fmla="*/ 701279 h 2689038"/>
              <a:gd name="connsiteX32" fmla="*/ 2677586 w 2689039"/>
              <a:gd name="connsiteY32" fmla="*/ 715787 h 2689038"/>
              <a:gd name="connsiteX33" fmla="*/ 2683093 w 2689039"/>
              <a:gd name="connsiteY33" fmla="*/ 735133 h 2689038"/>
              <a:gd name="connsiteX34" fmla="*/ 2650048 w 2689039"/>
              <a:gd name="connsiteY34" fmla="*/ 788334 h 2689038"/>
              <a:gd name="connsiteX35" fmla="*/ 2639033 w 2689039"/>
              <a:gd name="connsiteY35" fmla="*/ 860880 h 2689038"/>
              <a:gd name="connsiteX36" fmla="*/ 2622512 w 2689039"/>
              <a:gd name="connsiteY36" fmla="*/ 889897 h 2689038"/>
              <a:gd name="connsiteX37" fmla="*/ 2605989 w 2689039"/>
              <a:gd name="connsiteY37" fmla="*/ 894735 h 2689038"/>
              <a:gd name="connsiteX38" fmla="*/ 2567437 w 2689039"/>
              <a:gd name="connsiteY38" fmla="*/ 899571 h 2689038"/>
              <a:gd name="connsiteX39" fmla="*/ 2550915 w 2689039"/>
              <a:gd name="connsiteY39" fmla="*/ 914080 h 2689038"/>
              <a:gd name="connsiteX40" fmla="*/ 2600482 w 2689039"/>
              <a:gd name="connsiteY40" fmla="*/ 962444 h 2689038"/>
              <a:gd name="connsiteX41" fmla="*/ 2589467 w 2689039"/>
              <a:gd name="connsiteY41" fmla="*/ 976953 h 2689038"/>
              <a:gd name="connsiteX42" fmla="*/ 2622512 w 2689039"/>
              <a:gd name="connsiteY42" fmla="*/ 1039826 h 2689038"/>
              <a:gd name="connsiteX43" fmla="*/ 2661063 w 2689039"/>
              <a:gd name="connsiteY43" fmla="*/ 1083354 h 2689038"/>
              <a:gd name="connsiteX44" fmla="*/ 2672078 w 2689039"/>
              <a:gd name="connsiteY44" fmla="*/ 1141391 h 2689038"/>
              <a:gd name="connsiteX45" fmla="*/ 2672078 w 2689039"/>
              <a:gd name="connsiteY45" fmla="*/ 1305829 h 2689038"/>
              <a:gd name="connsiteX46" fmla="*/ 2650048 w 2689039"/>
              <a:gd name="connsiteY46" fmla="*/ 1378374 h 2689038"/>
              <a:gd name="connsiteX47" fmla="*/ 2655556 w 2689039"/>
              <a:gd name="connsiteY47" fmla="*/ 1407393 h 2689038"/>
              <a:gd name="connsiteX48" fmla="*/ 2661063 w 2689039"/>
              <a:gd name="connsiteY48" fmla="*/ 1421902 h 2689038"/>
              <a:gd name="connsiteX49" fmla="*/ 2666571 w 2689039"/>
              <a:gd name="connsiteY49" fmla="*/ 1441248 h 2689038"/>
              <a:gd name="connsiteX50" fmla="*/ 2661063 w 2689039"/>
              <a:gd name="connsiteY50" fmla="*/ 1494448 h 2689038"/>
              <a:gd name="connsiteX51" fmla="*/ 2633527 w 2689039"/>
              <a:gd name="connsiteY51" fmla="*/ 1499284 h 2689038"/>
              <a:gd name="connsiteX52" fmla="*/ 2611497 w 2689039"/>
              <a:gd name="connsiteY52" fmla="*/ 1508957 h 2689038"/>
              <a:gd name="connsiteX53" fmla="*/ 2594974 w 2689039"/>
              <a:gd name="connsiteY53" fmla="*/ 1513794 h 2689038"/>
              <a:gd name="connsiteX54" fmla="*/ 2583959 w 2689039"/>
              <a:gd name="connsiteY54" fmla="*/ 1537976 h 2689038"/>
              <a:gd name="connsiteX55" fmla="*/ 2594974 w 2689039"/>
              <a:gd name="connsiteY55" fmla="*/ 1557321 h 2689038"/>
              <a:gd name="connsiteX56" fmla="*/ 2600656 w 2689039"/>
              <a:gd name="connsiteY56" fmla="*/ 1569391 h 2689038"/>
              <a:gd name="connsiteX57" fmla="*/ 2601464 w 2689039"/>
              <a:gd name="connsiteY57" fmla="*/ 1571501 h 2689038"/>
              <a:gd name="connsiteX58" fmla="*/ 2599201 w 2689039"/>
              <a:gd name="connsiteY58" fmla="*/ 1568436 h 2689038"/>
              <a:gd name="connsiteX59" fmla="*/ 2602432 w 2689039"/>
              <a:gd name="connsiteY59" fmla="*/ 1574025 h 2689038"/>
              <a:gd name="connsiteX60" fmla="*/ 2601464 w 2689039"/>
              <a:gd name="connsiteY60" fmla="*/ 1571501 h 2689038"/>
              <a:gd name="connsiteX61" fmla="*/ 2602992 w 2689039"/>
              <a:gd name="connsiteY61" fmla="*/ 1573569 h 2689038"/>
              <a:gd name="connsiteX62" fmla="*/ 2611497 w 2689039"/>
              <a:gd name="connsiteY62" fmla="*/ 1586339 h 2689038"/>
              <a:gd name="connsiteX63" fmla="*/ 2622512 w 2689039"/>
              <a:gd name="connsiteY63" fmla="*/ 1605685 h 2689038"/>
              <a:gd name="connsiteX64" fmla="*/ 2628018 w 2689039"/>
              <a:gd name="connsiteY64" fmla="*/ 1620194 h 2689038"/>
              <a:gd name="connsiteX65" fmla="*/ 2639033 w 2689039"/>
              <a:gd name="connsiteY65" fmla="*/ 1634703 h 2689038"/>
              <a:gd name="connsiteX66" fmla="*/ 2644542 w 2689039"/>
              <a:gd name="connsiteY66" fmla="*/ 1649213 h 2689038"/>
              <a:gd name="connsiteX67" fmla="*/ 2661063 w 2689039"/>
              <a:gd name="connsiteY67" fmla="*/ 1663722 h 2689038"/>
              <a:gd name="connsiteX68" fmla="*/ 2666571 w 2689039"/>
              <a:gd name="connsiteY68" fmla="*/ 1745941 h 2689038"/>
              <a:gd name="connsiteX69" fmla="*/ 2677586 w 2689039"/>
              <a:gd name="connsiteY69" fmla="*/ 1774959 h 2689038"/>
              <a:gd name="connsiteX70" fmla="*/ 2672078 w 2689039"/>
              <a:gd name="connsiteY70" fmla="*/ 1847505 h 2689038"/>
              <a:gd name="connsiteX71" fmla="*/ 2661063 w 2689039"/>
              <a:gd name="connsiteY71" fmla="*/ 1876523 h 2689038"/>
              <a:gd name="connsiteX72" fmla="*/ 2666571 w 2689039"/>
              <a:gd name="connsiteY72" fmla="*/ 1924887 h 2689038"/>
              <a:gd name="connsiteX73" fmla="*/ 2677586 w 2689039"/>
              <a:gd name="connsiteY73" fmla="*/ 1953906 h 2689038"/>
              <a:gd name="connsiteX74" fmla="*/ 2672078 w 2689039"/>
              <a:gd name="connsiteY74" fmla="*/ 2050633 h 2689038"/>
              <a:gd name="connsiteX75" fmla="*/ 2661063 w 2689039"/>
              <a:gd name="connsiteY75" fmla="*/ 2065143 h 2689038"/>
              <a:gd name="connsiteX76" fmla="*/ 2688601 w 2689039"/>
              <a:gd name="connsiteY76" fmla="*/ 2190890 h 2689038"/>
              <a:gd name="connsiteX77" fmla="*/ 2677586 w 2689039"/>
              <a:gd name="connsiteY77" fmla="*/ 2360164 h 2689038"/>
              <a:gd name="connsiteX78" fmla="*/ 2672078 w 2689039"/>
              <a:gd name="connsiteY78" fmla="*/ 2374673 h 2689038"/>
              <a:gd name="connsiteX79" fmla="*/ 2655556 w 2689039"/>
              <a:gd name="connsiteY79" fmla="*/ 2408527 h 2689038"/>
              <a:gd name="connsiteX80" fmla="*/ 2661063 w 2689039"/>
              <a:gd name="connsiteY80" fmla="*/ 2466564 h 2689038"/>
              <a:gd name="connsiteX81" fmla="*/ 2672078 w 2689039"/>
              <a:gd name="connsiteY81" fmla="*/ 2563292 h 2689038"/>
              <a:gd name="connsiteX82" fmla="*/ 2594974 w 2689039"/>
              <a:gd name="connsiteY82" fmla="*/ 2616492 h 2689038"/>
              <a:gd name="connsiteX83" fmla="*/ 2583959 w 2689039"/>
              <a:gd name="connsiteY83" fmla="*/ 2601983 h 2689038"/>
              <a:gd name="connsiteX84" fmla="*/ 2572944 w 2689039"/>
              <a:gd name="connsiteY84" fmla="*/ 2616492 h 2689038"/>
              <a:gd name="connsiteX85" fmla="*/ 2501348 w 2689039"/>
              <a:gd name="connsiteY85" fmla="*/ 2640674 h 2689038"/>
              <a:gd name="connsiteX86" fmla="*/ 2468304 w 2689039"/>
              <a:gd name="connsiteY86" fmla="*/ 2645511 h 2689038"/>
              <a:gd name="connsiteX87" fmla="*/ 2451780 w 2689039"/>
              <a:gd name="connsiteY87" fmla="*/ 2650348 h 2689038"/>
              <a:gd name="connsiteX88" fmla="*/ 2402214 w 2689039"/>
              <a:gd name="connsiteY88" fmla="*/ 2660020 h 2689038"/>
              <a:gd name="connsiteX89" fmla="*/ 2336125 w 2689039"/>
              <a:gd name="connsiteY89" fmla="*/ 2655184 h 2689038"/>
              <a:gd name="connsiteX90" fmla="*/ 2242498 w 2689039"/>
              <a:gd name="connsiteY90" fmla="*/ 2664857 h 2689038"/>
              <a:gd name="connsiteX91" fmla="*/ 2220468 w 2689039"/>
              <a:gd name="connsiteY91" fmla="*/ 2669693 h 2689038"/>
              <a:gd name="connsiteX92" fmla="*/ 2049738 w 2689039"/>
              <a:gd name="connsiteY92" fmla="*/ 2674529 h 2689038"/>
              <a:gd name="connsiteX93" fmla="*/ 1840455 w 2689039"/>
              <a:gd name="connsiteY93" fmla="*/ 2664857 h 2689038"/>
              <a:gd name="connsiteX94" fmla="*/ 1823933 w 2689039"/>
              <a:gd name="connsiteY94" fmla="*/ 2660020 h 2689038"/>
              <a:gd name="connsiteX95" fmla="*/ 1796395 w 2689039"/>
              <a:gd name="connsiteY95" fmla="*/ 2664857 h 2689038"/>
              <a:gd name="connsiteX96" fmla="*/ 1779873 w 2689039"/>
              <a:gd name="connsiteY96" fmla="*/ 2674529 h 2689038"/>
              <a:gd name="connsiteX97" fmla="*/ 1735813 w 2689039"/>
              <a:gd name="connsiteY97" fmla="*/ 2679365 h 2689038"/>
              <a:gd name="connsiteX98" fmla="*/ 1669725 w 2689039"/>
              <a:gd name="connsiteY98" fmla="*/ 2674529 h 2689038"/>
              <a:gd name="connsiteX99" fmla="*/ 1636680 w 2689039"/>
              <a:gd name="connsiteY99" fmla="*/ 2664857 h 2689038"/>
              <a:gd name="connsiteX100" fmla="*/ 1570590 w 2689039"/>
              <a:gd name="connsiteY100" fmla="*/ 2669693 h 2689038"/>
              <a:gd name="connsiteX101" fmla="*/ 1554069 w 2689039"/>
              <a:gd name="connsiteY101" fmla="*/ 2674529 h 2689038"/>
              <a:gd name="connsiteX102" fmla="*/ 1515515 w 2689039"/>
              <a:gd name="connsiteY102" fmla="*/ 2679365 h 2689038"/>
              <a:gd name="connsiteX103" fmla="*/ 1306234 w 2689039"/>
              <a:gd name="connsiteY103" fmla="*/ 2674529 h 2689038"/>
              <a:gd name="connsiteX104" fmla="*/ 1107966 w 2689039"/>
              <a:gd name="connsiteY104" fmla="*/ 2674529 h 2689038"/>
              <a:gd name="connsiteX105" fmla="*/ 1102458 w 2689039"/>
              <a:gd name="connsiteY105" fmla="*/ 2660020 h 2689038"/>
              <a:gd name="connsiteX106" fmla="*/ 1096951 w 2689039"/>
              <a:gd name="connsiteY106" fmla="*/ 2640674 h 2689038"/>
              <a:gd name="connsiteX107" fmla="*/ 1074921 w 2689039"/>
              <a:gd name="connsiteY107" fmla="*/ 2655184 h 2689038"/>
              <a:gd name="connsiteX108" fmla="*/ 1058399 w 2689039"/>
              <a:gd name="connsiteY108" fmla="*/ 2664857 h 2689038"/>
              <a:gd name="connsiteX109" fmla="*/ 1008831 w 2689039"/>
              <a:gd name="connsiteY109" fmla="*/ 2674529 h 2689038"/>
              <a:gd name="connsiteX110" fmla="*/ 799549 w 2689039"/>
              <a:gd name="connsiteY110" fmla="*/ 2669693 h 2689038"/>
              <a:gd name="connsiteX111" fmla="*/ 772012 w 2689039"/>
              <a:gd name="connsiteY111" fmla="*/ 2660020 h 2689038"/>
              <a:gd name="connsiteX112" fmla="*/ 749982 w 2689039"/>
              <a:gd name="connsiteY112" fmla="*/ 2655184 h 2689038"/>
              <a:gd name="connsiteX113" fmla="*/ 733460 w 2689039"/>
              <a:gd name="connsiteY113" fmla="*/ 2650348 h 2689038"/>
              <a:gd name="connsiteX114" fmla="*/ 678385 w 2689039"/>
              <a:gd name="connsiteY114" fmla="*/ 2655184 h 2689038"/>
              <a:gd name="connsiteX115" fmla="*/ 661863 w 2689039"/>
              <a:gd name="connsiteY115" fmla="*/ 2664857 h 2689038"/>
              <a:gd name="connsiteX116" fmla="*/ 628819 w 2689039"/>
              <a:gd name="connsiteY116" fmla="*/ 2674529 h 2689038"/>
              <a:gd name="connsiteX117" fmla="*/ 590266 w 2689039"/>
              <a:gd name="connsiteY117" fmla="*/ 2689038 h 2689038"/>
              <a:gd name="connsiteX118" fmla="*/ 557222 w 2689039"/>
              <a:gd name="connsiteY118" fmla="*/ 2684203 h 2689038"/>
              <a:gd name="connsiteX119" fmla="*/ 551714 w 2689039"/>
              <a:gd name="connsiteY119" fmla="*/ 2664857 h 2689038"/>
              <a:gd name="connsiteX120" fmla="*/ 386491 w 2689039"/>
              <a:gd name="connsiteY120" fmla="*/ 2660020 h 2689038"/>
              <a:gd name="connsiteX121" fmla="*/ 353447 w 2689039"/>
              <a:gd name="connsiteY121" fmla="*/ 2655184 h 2689038"/>
              <a:gd name="connsiteX122" fmla="*/ 331417 w 2689039"/>
              <a:gd name="connsiteY122" fmla="*/ 2650348 h 2689038"/>
              <a:gd name="connsiteX123" fmla="*/ 270835 w 2689039"/>
              <a:gd name="connsiteY123" fmla="*/ 2655184 h 2689038"/>
              <a:gd name="connsiteX124" fmla="*/ 248805 w 2689039"/>
              <a:gd name="connsiteY124" fmla="*/ 2664857 h 2689038"/>
              <a:gd name="connsiteX125" fmla="*/ 243298 w 2689039"/>
              <a:gd name="connsiteY125" fmla="*/ 2650348 h 2689038"/>
              <a:gd name="connsiteX126" fmla="*/ 237790 w 2689039"/>
              <a:gd name="connsiteY126" fmla="*/ 2626166 h 2689038"/>
              <a:gd name="connsiteX127" fmla="*/ 149671 w 2689039"/>
              <a:gd name="connsiteY127" fmla="*/ 2621329 h 2689038"/>
              <a:gd name="connsiteX128" fmla="*/ 100104 w 2689039"/>
              <a:gd name="connsiteY128" fmla="*/ 2597147 h 2689038"/>
              <a:gd name="connsiteX129" fmla="*/ 83582 w 2689039"/>
              <a:gd name="connsiteY129" fmla="*/ 2592310 h 2689038"/>
              <a:gd name="connsiteX130" fmla="*/ 78074 w 2689039"/>
              <a:gd name="connsiteY130" fmla="*/ 2577802 h 2689038"/>
              <a:gd name="connsiteX131" fmla="*/ 89089 w 2689039"/>
              <a:gd name="connsiteY131" fmla="*/ 2490746 h 2689038"/>
              <a:gd name="connsiteX132" fmla="*/ 67060 w 2689039"/>
              <a:gd name="connsiteY132" fmla="*/ 2471401 h 2689038"/>
              <a:gd name="connsiteX133" fmla="*/ 56045 w 2689039"/>
              <a:gd name="connsiteY133" fmla="*/ 2456891 h 2689038"/>
              <a:gd name="connsiteX134" fmla="*/ 61552 w 2689039"/>
              <a:gd name="connsiteY134" fmla="*/ 2418199 h 2689038"/>
              <a:gd name="connsiteX135" fmla="*/ 56045 w 2689039"/>
              <a:gd name="connsiteY135" fmla="*/ 2360164 h 2689038"/>
              <a:gd name="connsiteX136" fmla="*/ 45030 w 2689039"/>
              <a:gd name="connsiteY136" fmla="*/ 2326308 h 2689038"/>
              <a:gd name="connsiteX137" fmla="*/ 50537 w 2689039"/>
              <a:gd name="connsiteY137" fmla="*/ 2200562 h 2689038"/>
              <a:gd name="connsiteX138" fmla="*/ 61552 w 2689039"/>
              <a:gd name="connsiteY138" fmla="*/ 2181217 h 2689038"/>
              <a:gd name="connsiteX139" fmla="*/ 67060 w 2689039"/>
              <a:gd name="connsiteY139" fmla="*/ 2118343 h 2689038"/>
              <a:gd name="connsiteX140" fmla="*/ 83582 w 2689039"/>
              <a:gd name="connsiteY140" fmla="*/ 2084489 h 2689038"/>
              <a:gd name="connsiteX141" fmla="*/ 94597 w 2689039"/>
              <a:gd name="connsiteY141" fmla="*/ 2050633 h 2689038"/>
              <a:gd name="connsiteX142" fmla="*/ 105611 w 2689039"/>
              <a:gd name="connsiteY142" fmla="*/ 2036125 h 2689038"/>
              <a:gd name="connsiteX143" fmla="*/ 94597 w 2689039"/>
              <a:gd name="connsiteY143" fmla="*/ 1997434 h 2689038"/>
              <a:gd name="connsiteX144" fmla="*/ 78074 w 2689039"/>
              <a:gd name="connsiteY144" fmla="*/ 1982924 h 2689038"/>
              <a:gd name="connsiteX145" fmla="*/ 67060 w 2689039"/>
              <a:gd name="connsiteY145" fmla="*/ 1832996 h 2689038"/>
              <a:gd name="connsiteX146" fmla="*/ 72567 w 2689039"/>
              <a:gd name="connsiteY146" fmla="*/ 1745941 h 2689038"/>
              <a:gd name="connsiteX147" fmla="*/ 50537 w 2689039"/>
              <a:gd name="connsiteY147" fmla="*/ 1692740 h 2689038"/>
              <a:gd name="connsiteX148" fmla="*/ 39522 w 2689039"/>
              <a:gd name="connsiteY148" fmla="*/ 1571831 h 2689038"/>
              <a:gd name="connsiteX149" fmla="*/ 45030 w 2689039"/>
              <a:gd name="connsiteY149" fmla="*/ 1547648 h 2689038"/>
              <a:gd name="connsiteX150" fmla="*/ 56045 w 2689039"/>
              <a:gd name="connsiteY150" fmla="*/ 1533139 h 2689038"/>
              <a:gd name="connsiteX151" fmla="*/ 34015 w 2689039"/>
              <a:gd name="connsiteY151" fmla="*/ 1499284 h 2689038"/>
              <a:gd name="connsiteX152" fmla="*/ 17492 w 2689039"/>
              <a:gd name="connsiteY152" fmla="*/ 1489612 h 2689038"/>
              <a:gd name="connsiteX153" fmla="*/ 17492 w 2689039"/>
              <a:gd name="connsiteY153" fmla="*/ 1397721 h 2689038"/>
              <a:gd name="connsiteX154" fmla="*/ 34015 w 2689039"/>
              <a:gd name="connsiteY154" fmla="*/ 1383211 h 2689038"/>
              <a:gd name="connsiteX155" fmla="*/ 56045 w 2689039"/>
              <a:gd name="connsiteY155" fmla="*/ 1354192 h 2689038"/>
              <a:gd name="connsiteX156" fmla="*/ 67060 w 2689039"/>
              <a:gd name="connsiteY156" fmla="*/ 1325174 h 2689038"/>
              <a:gd name="connsiteX157" fmla="*/ 61552 w 2689039"/>
              <a:gd name="connsiteY157" fmla="*/ 1267137 h 2689038"/>
              <a:gd name="connsiteX158" fmla="*/ 50537 w 2689039"/>
              <a:gd name="connsiteY158" fmla="*/ 1199428 h 2689038"/>
              <a:gd name="connsiteX159" fmla="*/ 45030 w 2689039"/>
              <a:gd name="connsiteY159" fmla="*/ 1175246 h 2689038"/>
              <a:gd name="connsiteX160" fmla="*/ 39522 w 2689039"/>
              <a:gd name="connsiteY160" fmla="*/ 1093027 h 2689038"/>
              <a:gd name="connsiteX161" fmla="*/ 28507 w 2689039"/>
              <a:gd name="connsiteY161" fmla="*/ 1078518 h 2689038"/>
              <a:gd name="connsiteX162" fmla="*/ 39522 w 2689039"/>
              <a:gd name="connsiteY162" fmla="*/ 1025317 h 2689038"/>
              <a:gd name="connsiteX163" fmla="*/ 45030 w 2689039"/>
              <a:gd name="connsiteY163" fmla="*/ 986626 h 2689038"/>
              <a:gd name="connsiteX164" fmla="*/ 56045 w 2689039"/>
              <a:gd name="connsiteY164" fmla="*/ 972117 h 2689038"/>
              <a:gd name="connsiteX165" fmla="*/ 45030 w 2689039"/>
              <a:gd name="connsiteY165" fmla="*/ 938262 h 2689038"/>
              <a:gd name="connsiteX166" fmla="*/ 28507 w 2689039"/>
              <a:gd name="connsiteY166" fmla="*/ 899571 h 2689038"/>
              <a:gd name="connsiteX167" fmla="*/ 23001 w 2689039"/>
              <a:gd name="connsiteY167" fmla="*/ 880225 h 2689038"/>
              <a:gd name="connsiteX168" fmla="*/ 11986 w 2689039"/>
              <a:gd name="connsiteY168" fmla="*/ 865717 h 2689038"/>
              <a:gd name="connsiteX169" fmla="*/ 6477 w 2689039"/>
              <a:gd name="connsiteY169" fmla="*/ 851207 h 2689038"/>
              <a:gd name="connsiteX170" fmla="*/ 11986 w 2689039"/>
              <a:gd name="connsiteY170" fmla="*/ 802843 h 2689038"/>
              <a:gd name="connsiteX171" fmla="*/ 17492 w 2689039"/>
              <a:gd name="connsiteY171" fmla="*/ 788334 h 2689038"/>
              <a:gd name="connsiteX172" fmla="*/ 28507 w 2689039"/>
              <a:gd name="connsiteY172" fmla="*/ 749643 h 2689038"/>
              <a:gd name="connsiteX173" fmla="*/ 39522 w 2689039"/>
              <a:gd name="connsiteY173" fmla="*/ 536841 h 2689038"/>
              <a:gd name="connsiteX174" fmla="*/ 50537 w 2689039"/>
              <a:gd name="connsiteY174" fmla="*/ 522331 h 2689038"/>
              <a:gd name="connsiteX175" fmla="*/ 61552 w 2689039"/>
              <a:gd name="connsiteY175" fmla="*/ 502986 h 2689038"/>
              <a:gd name="connsiteX176" fmla="*/ 56045 w 2689039"/>
              <a:gd name="connsiteY176" fmla="*/ 459459 h 2689038"/>
              <a:gd name="connsiteX177" fmla="*/ 34015 w 2689039"/>
              <a:gd name="connsiteY177" fmla="*/ 430440 h 2689038"/>
              <a:gd name="connsiteX178" fmla="*/ 39522 w 2689039"/>
              <a:gd name="connsiteY178" fmla="*/ 377240 h 2689038"/>
              <a:gd name="connsiteX179" fmla="*/ 50537 w 2689039"/>
              <a:gd name="connsiteY179" fmla="*/ 343386 h 2689038"/>
              <a:gd name="connsiteX180" fmla="*/ 56045 w 2689039"/>
              <a:gd name="connsiteY180" fmla="*/ 324039 h 2689038"/>
              <a:gd name="connsiteX181" fmla="*/ 45030 w 2689039"/>
              <a:gd name="connsiteY181" fmla="*/ 135419 h 2689038"/>
              <a:gd name="connsiteX182" fmla="*/ 39522 w 2689039"/>
              <a:gd name="connsiteY182" fmla="*/ 120911 h 2689038"/>
              <a:gd name="connsiteX183" fmla="*/ 50537 w 2689039"/>
              <a:gd name="connsiteY183" fmla="*/ 91892 h 2689038"/>
              <a:gd name="connsiteX184" fmla="*/ 67060 w 2689039"/>
              <a:gd name="connsiteY184" fmla="*/ 62874 h 2689038"/>
              <a:gd name="connsiteX185" fmla="*/ 78074 w 2689039"/>
              <a:gd name="connsiteY185" fmla="*/ 19345 h 2689038"/>
              <a:gd name="connsiteX186" fmla="*/ 342432 w 2689039"/>
              <a:gd name="connsiteY186" fmla="*/ 14510 h 2689038"/>
              <a:gd name="connsiteX187" fmla="*/ 389783 w 2689039"/>
              <a:gd name="connsiteY187" fmla="*/ 5467 h 2689038"/>
              <a:gd name="connsiteX188" fmla="*/ 379134 w 2689039"/>
              <a:gd name="connsiteY188" fmla="*/ 3850 h 2689038"/>
              <a:gd name="connsiteX189" fmla="*/ 391675 w 2689039"/>
              <a:gd name="connsiteY189" fmla="*/ 4984 h 2689038"/>
              <a:gd name="connsiteX190" fmla="*/ 452581 w 2689039"/>
              <a:gd name="connsiteY190" fmla="*/ 9673 h 2689038"/>
              <a:gd name="connsiteX191" fmla="*/ 480117 w 2689039"/>
              <a:gd name="connsiteY191" fmla="*/ 14510 h 2689038"/>
              <a:gd name="connsiteX192" fmla="*/ 513162 w 2689039"/>
              <a:gd name="connsiteY192" fmla="*/ 24183 h 2689038"/>
              <a:gd name="connsiteX193" fmla="*/ 639834 w 2689039"/>
              <a:gd name="connsiteY193" fmla="*/ 19345 h 2689038"/>
              <a:gd name="connsiteX194" fmla="*/ 738967 w 2689039"/>
              <a:gd name="connsiteY194" fmla="*/ 29019 h 2689038"/>
              <a:gd name="connsiteX195" fmla="*/ 860131 w 2689039"/>
              <a:gd name="connsiteY195" fmla="*/ 24183 h 2689038"/>
              <a:gd name="connsiteX196" fmla="*/ 948250 w 2689039"/>
              <a:gd name="connsiteY196" fmla="*/ 14510 h 2689038"/>
              <a:gd name="connsiteX197" fmla="*/ 986801 w 2689039"/>
              <a:gd name="connsiteY197" fmla="*/ 4837 h 2689038"/>
              <a:gd name="connsiteX198" fmla="*/ 1107966 w 2689039"/>
              <a:gd name="connsiteY198" fmla="*/ 9673 h 2689038"/>
              <a:gd name="connsiteX199" fmla="*/ 1498994 w 2689039"/>
              <a:gd name="connsiteY199" fmla="*/ 19345 h 2689038"/>
              <a:gd name="connsiteX200" fmla="*/ 1664217 w 2689039"/>
              <a:gd name="connsiteY200" fmla="*/ 29019 h 2689038"/>
              <a:gd name="connsiteX201" fmla="*/ 1680740 w 2689039"/>
              <a:gd name="connsiteY201" fmla="*/ 33855 h 2689038"/>
              <a:gd name="connsiteX202" fmla="*/ 1697262 w 2689039"/>
              <a:gd name="connsiteY202" fmla="*/ 19345 h 2689038"/>
              <a:gd name="connsiteX203" fmla="*/ 1785382 w 2689039"/>
              <a:gd name="connsiteY203" fmla="*/ 14510 h 2689038"/>
              <a:gd name="connsiteX204" fmla="*/ 1867992 w 2689039"/>
              <a:gd name="connsiteY204" fmla="*/ 19345 h 2689038"/>
              <a:gd name="connsiteX205" fmla="*/ 1884515 w 2689039"/>
              <a:gd name="connsiteY205" fmla="*/ 24183 h 2689038"/>
              <a:gd name="connsiteX206" fmla="*/ 1901036 w 2689039"/>
              <a:gd name="connsiteY206" fmla="*/ 14510 h 2689038"/>
              <a:gd name="connsiteX207" fmla="*/ 1950605 w 2689039"/>
              <a:gd name="connsiteY207" fmla="*/ 4837 h 2689038"/>
              <a:gd name="connsiteX208" fmla="*/ 1967126 w 2689039"/>
              <a:gd name="connsiteY208" fmla="*/ 0 h 268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689039" h="2689038">
                <a:moveTo>
                  <a:pt x="363794" y="2201"/>
                </a:moveTo>
                <a:cubicBezTo>
                  <a:pt x="366016" y="2333"/>
                  <a:pt x="370481" y="2716"/>
                  <a:pt x="375407" y="3284"/>
                </a:cubicBezTo>
                <a:lnTo>
                  <a:pt x="379134" y="3850"/>
                </a:lnTo>
                <a:lnTo>
                  <a:pt x="365649" y="2630"/>
                </a:lnTo>
                <a:cubicBezTo>
                  <a:pt x="361596" y="2189"/>
                  <a:pt x="361573" y="2069"/>
                  <a:pt x="363794" y="2201"/>
                </a:cubicBezTo>
                <a:close/>
                <a:moveTo>
                  <a:pt x="1967126" y="0"/>
                </a:moveTo>
                <a:cubicBezTo>
                  <a:pt x="1997315" y="1658"/>
                  <a:pt x="2079792" y="5453"/>
                  <a:pt x="2115828" y="9673"/>
                </a:cubicBezTo>
                <a:cubicBezTo>
                  <a:pt x="2123330" y="10551"/>
                  <a:pt x="2130325" y="13849"/>
                  <a:pt x="2137857" y="14510"/>
                </a:cubicBezTo>
                <a:cubicBezTo>
                  <a:pt x="2167141" y="17081"/>
                  <a:pt x="2196603" y="17735"/>
                  <a:pt x="2225976" y="19345"/>
                </a:cubicBezTo>
                <a:cubicBezTo>
                  <a:pt x="2315149" y="38925"/>
                  <a:pt x="2214839" y="18928"/>
                  <a:pt x="2446274" y="14510"/>
                </a:cubicBezTo>
                <a:cubicBezTo>
                  <a:pt x="2464718" y="14157"/>
                  <a:pt x="2482927" y="18447"/>
                  <a:pt x="2501348" y="19345"/>
                </a:cubicBezTo>
                <a:cubicBezTo>
                  <a:pt x="2549041" y="21673"/>
                  <a:pt x="2596810" y="22570"/>
                  <a:pt x="2644542" y="24183"/>
                </a:cubicBezTo>
                <a:cubicBezTo>
                  <a:pt x="2650048" y="29019"/>
                  <a:pt x="2657280" y="32713"/>
                  <a:pt x="2661063" y="38692"/>
                </a:cubicBezTo>
                <a:cubicBezTo>
                  <a:pt x="2667156" y="48324"/>
                  <a:pt x="2674031" y="74567"/>
                  <a:pt x="2677586" y="87056"/>
                </a:cubicBezTo>
                <a:cubicBezTo>
                  <a:pt x="2679421" y="104789"/>
                  <a:pt x="2680723" y="122572"/>
                  <a:pt x="2683093" y="140256"/>
                </a:cubicBezTo>
                <a:cubicBezTo>
                  <a:pt x="2684397" y="149995"/>
                  <a:pt x="2688601" y="159469"/>
                  <a:pt x="2688601" y="169275"/>
                </a:cubicBezTo>
                <a:cubicBezTo>
                  <a:pt x="2688601" y="203168"/>
                  <a:pt x="2687692" y="237187"/>
                  <a:pt x="2683093" y="270839"/>
                </a:cubicBezTo>
                <a:cubicBezTo>
                  <a:pt x="2682115" y="277997"/>
                  <a:pt x="2675750" y="283736"/>
                  <a:pt x="2672078" y="290184"/>
                </a:cubicBezTo>
                <a:cubicBezTo>
                  <a:pt x="2673914" y="322427"/>
                  <a:pt x="2674401" y="354751"/>
                  <a:pt x="2677586" y="386912"/>
                </a:cubicBezTo>
                <a:cubicBezTo>
                  <a:pt x="2678090" y="391991"/>
                  <a:pt x="2683093" y="396324"/>
                  <a:pt x="2683093" y="401422"/>
                </a:cubicBezTo>
                <a:cubicBezTo>
                  <a:pt x="2683093" y="404537"/>
                  <a:pt x="2675207" y="452133"/>
                  <a:pt x="2672078" y="459459"/>
                </a:cubicBezTo>
                <a:cubicBezTo>
                  <a:pt x="2669754" y="464901"/>
                  <a:pt x="2664735" y="469132"/>
                  <a:pt x="2661063" y="473967"/>
                </a:cubicBezTo>
                <a:cubicBezTo>
                  <a:pt x="2659228" y="478804"/>
                  <a:pt x="2658153" y="483917"/>
                  <a:pt x="2655556" y="488477"/>
                </a:cubicBezTo>
                <a:cubicBezTo>
                  <a:pt x="2652596" y="493675"/>
                  <a:pt x="2645478" y="497232"/>
                  <a:pt x="2644542" y="502986"/>
                </a:cubicBezTo>
                <a:cubicBezTo>
                  <a:pt x="2641994" y="518643"/>
                  <a:pt x="2654298" y="524958"/>
                  <a:pt x="2661063" y="536841"/>
                </a:cubicBezTo>
                <a:cubicBezTo>
                  <a:pt x="2663659" y="541401"/>
                  <a:pt x="2664735" y="546514"/>
                  <a:pt x="2666571" y="551350"/>
                </a:cubicBezTo>
                <a:cubicBezTo>
                  <a:pt x="2664735" y="561023"/>
                  <a:pt x="2667468" y="572334"/>
                  <a:pt x="2661063" y="580368"/>
                </a:cubicBezTo>
                <a:cubicBezTo>
                  <a:pt x="2653471" y="589892"/>
                  <a:pt x="2628018" y="599713"/>
                  <a:pt x="2628018" y="599713"/>
                </a:cubicBezTo>
                <a:cubicBezTo>
                  <a:pt x="2629512" y="606273"/>
                  <a:pt x="2635703" y="635442"/>
                  <a:pt x="2639033" y="643242"/>
                </a:cubicBezTo>
                <a:cubicBezTo>
                  <a:pt x="2641917" y="649993"/>
                  <a:pt x="2646714" y="655999"/>
                  <a:pt x="2650048" y="662587"/>
                </a:cubicBezTo>
                <a:cubicBezTo>
                  <a:pt x="2654063" y="670521"/>
                  <a:pt x="2657592" y="678641"/>
                  <a:pt x="2661063" y="686769"/>
                </a:cubicBezTo>
                <a:cubicBezTo>
                  <a:pt x="2663102" y="691543"/>
                  <a:pt x="2663975" y="696719"/>
                  <a:pt x="2666571" y="701279"/>
                </a:cubicBezTo>
                <a:cubicBezTo>
                  <a:pt x="2669532" y="706477"/>
                  <a:pt x="2673914" y="710952"/>
                  <a:pt x="2677586" y="715787"/>
                </a:cubicBezTo>
                <a:cubicBezTo>
                  <a:pt x="2679421" y="722236"/>
                  <a:pt x="2684448" y="728593"/>
                  <a:pt x="2683093" y="735133"/>
                </a:cubicBezTo>
                <a:cubicBezTo>
                  <a:pt x="2678259" y="758478"/>
                  <a:pt x="2664913" y="770930"/>
                  <a:pt x="2650048" y="788334"/>
                </a:cubicBezTo>
                <a:cubicBezTo>
                  <a:pt x="2647396" y="809303"/>
                  <a:pt x="2644530" y="839160"/>
                  <a:pt x="2639033" y="860880"/>
                </a:cubicBezTo>
                <a:cubicBezTo>
                  <a:pt x="2636876" y="869405"/>
                  <a:pt x="2630541" y="884257"/>
                  <a:pt x="2622512" y="889897"/>
                </a:cubicBezTo>
                <a:cubicBezTo>
                  <a:pt x="2617979" y="893083"/>
                  <a:pt x="2611682" y="893734"/>
                  <a:pt x="2605989" y="894735"/>
                </a:cubicBezTo>
                <a:cubicBezTo>
                  <a:pt x="2593260" y="896970"/>
                  <a:pt x="2580287" y="897959"/>
                  <a:pt x="2567437" y="899571"/>
                </a:cubicBezTo>
                <a:cubicBezTo>
                  <a:pt x="2528886" y="910855"/>
                  <a:pt x="2523378" y="906019"/>
                  <a:pt x="2550915" y="914080"/>
                </a:cubicBezTo>
                <a:cubicBezTo>
                  <a:pt x="2594149" y="952045"/>
                  <a:pt x="2579386" y="934655"/>
                  <a:pt x="2600482" y="962444"/>
                </a:cubicBezTo>
                <a:cubicBezTo>
                  <a:pt x="2596810" y="967280"/>
                  <a:pt x="2589467" y="971140"/>
                  <a:pt x="2589467" y="976953"/>
                </a:cubicBezTo>
                <a:cubicBezTo>
                  <a:pt x="2589467" y="1000882"/>
                  <a:pt x="2607581" y="1021947"/>
                  <a:pt x="2622512" y="1039826"/>
                </a:cubicBezTo>
                <a:cubicBezTo>
                  <a:pt x="2634890" y="1054649"/>
                  <a:pt x="2661063" y="1083354"/>
                  <a:pt x="2661063" y="1083354"/>
                </a:cubicBezTo>
                <a:cubicBezTo>
                  <a:pt x="2679423" y="1131718"/>
                  <a:pt x="2683094" y="1112373"/>
                  <a:pt x="2672078" y="1141391"/>
                </a:cubicBezTo>
                <a:cubicBezTo>
                  <a:pt x="2678687" y="1245844"/>
                  <a:pt x="2680123" y="1206914"/>
                  <a:pt x="2672078" y="1305829"/>
                </a:cubicBezTo>
                <a:cubicBezTo>
                  <a:pt x="2666871" y="1369850"/>
                  <a:pt x="2681870" y="1350431"/>
                  <a:pt x="2650048" y="1378374"/>
                </a:cubicBezTo>
                <a:cubicBezTo>
                  <a:pt x="2651885" y="1388047"/>
                  <a:pt x="2653133" y="1397821"/>
                  <a:pt x="2655556" y="1407393"/>
                </a:cubicBezTo>
                <a:cubicBezTo>
                  <a:pt x="2656815" y="1412369"/>
                  <a:pt x="2659468" y="1417000"/>
                  <a:pt x="2661063" y="1421902"/>
                </a:cubicBezTo>
                <a:cubicBezTo>
                  <a:pt x="2663142" y="1428293"/>
                  <a:pt x="2664735" y="1434798"/>
                  <a:pt x="2666571" y="1441248"/>
                </a:cubicBezTo>
                <a:cubicBezTo>
                  <a:pt x="2664735" y="1458981"/>
                  <a:pt x="2670132" y="1478521"/>
                  <a:pt x="2661063" y="1494448"/>
                </a:cubicBezTo>
                <a:cubicBezTo>
                  <a:pt x="2656876" y="1501801"/>
                  <a:pt x="2642407" y="1496684"/>
                  <a:pt x="2633527" y="1499284"/>
                </a:cubicBezTo>
                <a:cubicBezTo>
                  <a:pt x="2625739" y="1501564"/>
                  <a:pt x="2619043" y="1506117"/>
                  <a:pt x="2611497" y="1508957"/>
                </a:cubicBezTo>
                <a:cubicBezTo>
                  <a:pt x="2606161" y="1510965"/>
                  <a:pt x="2600482" y="1512181"/>
                  <a:pt x="2594974" y="1513794"/>
                </a:cubicBezTo>
                <a:cubicBezTo>
                  <a:pt x="2591302" y="1521854"/>
                  <a:pt x="2583959" y="1529293"/>
                  <a:pt x="2583959" y="1537976"/>
                </a:cubicBezTo>
                <a:cubicBezTo>
                  <a:pt x="2583959" y="1545185"/>
                  <a:pt x="2591740" y="1550695"/>
                  <a:pt x="2594974" y="1557321"/>
                </a:cubicBezTo>
                <a:cubicBezTo>
                  <a:pt x="2597678" y="1562863"/>
                  <a:pt x="2599493" y="1566747"/>
                  <a:pt x="2600656" y="1569391"/>
                </a:cubicBezTo>
                <a:lnTo>
                  <a:pt x="2601464" y="1571501"/>
                </a:lnTo>
                <a:lnTo>
                  <a:pt x="2599201" y="1568436"/>
                </a:lnTo>
                <a:cubicBezTo>
                  <a:pt x="2596649" y="1565566"/>
                  <a:pt x="2602834" y="1576362"/>
                  <a:pt x="2602432" y="1574025"/>
                </a:cubicBezTo>
                <a:lnTo>
                  <a:pt x="2601464" y="1571501"/>
                </a:lnTo>
                <a:lnTo>
                  <a:pt x="2602992" y="1573569"/>
                </a:lnTo>
                <a:cubicBezTo>
                  <a:pt x="2604962" y="1576413"/>
                  <a:pt x="2607717" y="1580530"/>
                  <a:pt x="2611497" y="1586339"/>
                </a:cubicBezTo>
                <a:cubicBezTo>
                  <a:pt x="2615570" y="1592599"/>
                  <a:pt x="2619277" y="1599058"/>
                  <a:pt x="2622512" y="1605685"/>
                </a:cubicBezTo>
                <a:cubicBezTo>
                  <a:pt x="2624798" y="1610371"/>
                  <a:pt x="2625423" y="1615634"/>
                  <a:pt x="2628018" y="1620194"/>
                </a:cubicBezTo>
                <a:cubicBezTo>
                  <a:pt x="2630979" y="1625393"/>
                  <a:pt x="2636073" y="1629505"/>
                  <a:pt x="2639033" y="1634703"/>
                </a:cubicBezTo>
                <a:cubicBezTo>
                  <a:pt x="2641629" y="1639263"/>
                  <a:pt x="2641321" y="1644971"/>
                  <a:pt x="2644542" y="1649213"/>
                </a:cubicBezTo>
                <a:cubicBezTo>
                  <a:pt x="2648862" y="1654904"/>
                  <a:pt x="2655556" y="1658886"/>
                  <a:pt x="2661063" y="1663722"/>
                </a:cubicBezTo>
                <a:cubicBezTo>
                  <a:pt x="2662899" y="1691128"/>
                  <a:pt x="2662528" y="1718718"/>
                  <a:pt x="2666571" y="1745941"/>
                </a:cubicBezTo>
                <a:cubicBezTo>
                  <a:pt x="2668073" y="1756052"/>
                  <a:pt x="2677586" y="1774959"/>
                  <a:pt x="2677586" y="1774959"/>
                </a:cubicBezTo>
                <a:cubicBezTo>
                  <a:pt x="2675750" y="1799141"/>
                  <a:pt x="2675981" y="1823513"/>
                  <a:pt x="2672078" y="1847505"/>
                </a:cubicBezTo>
                <a:cubicBezTo>
                  <a:pt x="2670435" y="1857598"/>
                  <a:pt x="2661063" y="1876523"/>
                  <a:pt x="2661063" y="1876523"/>
                </a:cubicBezTo>
                <a:cubicBezTo>
                  <a:pt x="2662899" y="1892645"/>
                  <a:pt x="2663171" y="1908963"/>
                  <a:pt x="2666571" y="1924887"/>
                </a:cubicBezTo>
                <a:cubicBezTo>
                  <a:pt x="2668710" y="1934909"/>
                  <a:pt x="2677586" y="1953906"/>
                  <a:pt x="2677586" y="1953906"/>
                </a:cubicBezTo>
                <a:cubicBezTo>
                  <a:pt x="2675750" y="1986149"/>
                  <a:pt x="2676833" y="2018622"/>
                  <a:pt x="2672078" y="2050633"/>
                </a:cubicBezTo>
                <a:cubicBezTo>
                  <a:pt x="2671222" y="2056398"/>
                  <a:pt x="2661063" y="2059331"/>
                  <a:pt x="2661063" y="2065143"/>
                </a:cubicBezTo>
                <a:cubicBezTo>
                  <a:pt x="2661063" y="2180240"/>
                  <a:pt x="2637023" y="2160694"/>
                  <a:pt x="2688601" y="2190890"/>
                </a:cubicBezTo>
                <a:cubicBezTo>
                  <a:pt x="2685492" y="2275489"/>
                  <a:pt x="2696551" y="2301875"/>
                  <a:pt x="2677586" y="2360164"/>
                </a:cubicBezTo>
                <a:cubicBezTo>
                  <a:pt x="2675991" y="2365065"/>
                  <a:pt x="2673673" y="2369771"/>
                  <a:pt x="2672078" y="2374673"/>
                </a:cubicBezTo>
                <a:cubicBezTo>
                  <a:pt x="2663187" y="2402002"/>
                  <a:pt x="2672325" y="2386439"/>
                  <a:pt x="2655556" y="2408527"/>
                </a:cubicBezTo>
                <a:cubicBezTo>
                  <a:pt x="2657392" y="2427873"/>
                  <a:pt x="2659543" y="2447197"/>
                  <a:pt x="2661063" y="2466564"/>
                </a:cubicBezTo>
                <a:cubicBezTo>
                  <a:pt x="2668183" y="2557220"/>
                  <a:pt x="2656451" y="2522117"/>
                  <a:pt x="2672078" y="2563292"/>
                </a:cubicBezTo>
                <a:cubicBezTo>
                  <a:pt x="2647761" y="2614542"/>
                  <a:pt x="2661564" y="2637757"/>
                  <a:pt x="2594974" y="2616492"/>
                </a:cubicBezTo>
                <a:cubicBezTo>
                  <a:pt x="2588753" y="2614506"/>
                  <a:pt x="2587631" y="2606820"/>
                  <a:pt x="2583959" y="2601983"/>
                </a:cubicBezTo>
                <a:cubicBezTo>
                  <a:pt x="2580287" y="2606820"/>
                  <a:pt x="2578367" y="2613159"/>
                  <a:pt x="2572944" y="2616492"/>
                </a:cubicBezTo>
                <a:cubicBezTo>
                  <a:pt x="2543433" y="2634634"/>
                  <a:pt x="2531919" y="2635793"/>
                  <a:pt x="2501348" y="2640674"/>
                </a:cubicBezTo>
                <a:cubicBezTo>
                  <a:pt x="2490361" y="2642428"/>
                  <a:pt x="2479204" y="2643384"/>
                  <a:pt x="2468304" y="2645511"/>
                </a:cubicBezTo>
                <a:cubicBezTo>
                  <a:pt x="2462636" y="2646617"/>
                  <a:pt x="2457448" y="2649241"/>
                  <a:pt x="2451780" y="2650348"/>
                </a:cubicBezTo>
                <a:cubicBezTo>
                  <a:pt x="2393628" y="2661696"/>
                  <a:pt x="2439406" y="2649133"/>
                  <a:pt x="2402214" y="2660020"/>
                </a:cubicBezTo>
                <a:cubicBezTo>
                  <a:pt x="2380184" y="2658408"/>
                  <a:pt x="2358231" y="2655184"/>
                  <a:pt x="2336125" y="2655184"/>
                </a:cubicBezTo>
                <a:cubicBezTo>
                  <a:pt x="2322822" y="2655184"/>
                  <a:pt x="2260835" y="2661929"/>
                  <a:pt x="2242498" y="2664857"/>
                </a:cubicBezTo>
                <a:cubicBezTo>
                  <a:pt x="2235050" y="2666045"/>
                  <a:pt x="2228026" y="2669314"/>
                  <a:pt x="2220468" y="2669693"/>
                </a:cubicBezTo>
                <a:cubicBezTo>
                  <a:pt x="2163621" y="2672545"/>
                  <a:pt x="2106648" y="2672916"/>
                  <a:pt x="2049738" y="2674529"/>
                </a:cubicBezTo>
                <a:cubicBezTo>
                  <a:pt x="1986840" y="2672856"/>
                  <a:pt x="1907625" y="2679603"/>
                  <a:pt x="1840455" y="2664857"/>
                </a:cubicBezTo>
                <a:cubicBezTo>
                  <a:pt x="1834824" y="2663620"/>
                  <a:pt x="1829440" y="2661633"/>
                  <a:pt x="1823933" y="2660020"/>
                </a:cubicBezTo>
                <a:cubicBezTo>
                  <a:pt x="1814754" y="2661633"/>
                  <a:pt x="1805160" y="2661970"/>
                  <a:pt x="1796395" y="2664857"/>
                </a:cubicBezTo>
                <a:cubicBezTo>
                  <a:pt x="1790199" y="2666898"/>
                  <a:pt x="1786258" y="2673000"/>
                  <a:pt x="1779873" y="2674529"/>
                </a:cubicBezTo>
                <a:cubicBezTo>
                  <a:pt x="1765594" y="2677949"/>
                  <a:pt x="1750500" y="2677754"/>
                  <a:pt x="1735813" y="2679365"/>
                </a:cubicBezTo>
                <a:cubicBezTo>
                  <a:pt x="1713783" y="2677754"/>
                  <a:pt x="1691530" y="2677722"/>
                  <a:pt x="1669725" y="2674529"/>
                </a:cubicBezTo>
                <a:cubicBezTo>
                  <a:pt x="1658271" y="2672853"/>
                  <a:pt x="1636680" y="2664857"/>
                  <a:pt x="1636680" y="2664857"/>
                </a:cubicBezTo>
                <a:cubicBezTo>
                  <a:pt x="1614650" y="2666468"/>
                  <a:pt x="1592502" y="2667127"/>
                  <a:pt x="1570590" y="2669693"/>
                </a:cubicBezTo>
                <a:cubicBezTo>
                  <a:pt x="1564835" y="2670366"/>
                  <a:pt x="1559761" y="2673530"/>
                  <a:pt x="1554069" y="2674529"/>
                </a:cubicBezTo>
                <a:cubicBezTo>
                  <a:pt x="1541340" y="2676764"/>
                  <a:pt x="1528368" y="2677754"/>
                  <a:pt x="1515515" y="2679365"/>
                </a:cubicBezTo>
                <a:cubicBezTo>
                  <a:pt x="1445754" y="2677754"/>
                  <a:pt x="1376019" y="2674529"/>
                  <a:pt x="1306234" y="2674529"/>
                </a:cubicBezTo>
                <a:cubicBezTo>
                  <a:pt x="1048812" y="2674529"/>
                  <a:pt x="1345264" y="2686786"/>
                  <a:pt x="1107966" y="2674529"/>
                </a:cubicBezTo>
                <a:cubicBezTo>
                  <a:pt x="1106130" y="2669693"/>
                  <a:pt x="1104053" y="2664922"/>
                  <a:pt x="1102458" y="2660020"/>
                </a:cubicBezTo>
                <a:cubicBezTo>
                  <a:pt x="1100379" y="2653628"/>
                  <a:pt x="1104372" y="2641978"/>
                  <a:pt x="1096951" y="2640674"/>
                </a:cubicBezTo>
                <a:cubicBezTo>
                  <a:pt x="1087950" y="2639093"/>
                  <a:pt x="1082390" y="2650499"/>
                  <a:pt x="1074921" y="2655184"/>
                </a:cubicBezTo>
                <a:cubicBezTo>
                  <a:pt x="1069535" y="2658562"/>
                  <a:pt x="1064319" y="2662257"/>
                  <a:pt x="1058399" y="2664857"/>
                </a:cubicBezTo>
                <a:cubicBezTo>
                  <a:pt x="1044845" y="2670808"/>
                  <a:pt x="1021515" y="2672674"/>
                  <a:pt x="1008831" y="2674529"/>
                </a:cubicBezTo>
                <a:cubicBezTo>
                  <a:pt x="939070" y="2672916"/>
                  <a:pt x="869165" y="2673958"/>
                  <a:pt x="799549" y="2669693"/>
                </a:cubicBezTo>
                <a:cubicBezTo>
                  <a:pt x="789687" y="2669088"/>
                  <a:pt x="781390" y="2662765"/>
                  <a:pt x="772012" y="2660020"/>
                </a:cubicBezTo>
                <a:cubicBezTo>
                  <a:pt x="764831" y="2657918"/>
                  <a:pt x="757261" y="2657009"/>
                  <a:pt x="749982" y="2655184"/>
                </a:cubicBezTo>
                <a:cubicBezTo>
                  <a:pt x="744401" y="2653784"/>
                  <a:pt x="738967" y="2651959"/>
                  <a:pt x="733460" y="2650348"/>
                </a:cubicBezTo>
                <a:cubicBezTo>
                  <a:pt x="715101" y="2651959"/>
                  <a:pt x="696363" y="2651540"/>
                  <a:pt x="678385" y="2655184"/>
                </a:cubicBezTo>
                <a:cubicBezTo>
                  <a:pt x="671936" y="2656491"/>
                  <a:pt x="667912" y="2662496"/>
                  <a:pt x="661863" y="2664857"/>
                </a:cubicBezTo>
                <a:cubicBezTo>
                  <a:pt x="651253" y="2668998"/>
                  <a:pt x="639599" y="2670743"/>
                  <a:pt x="628819" y="2674529"/>
                </a:cubicBezTo>
                <a:cubicBezTo>
                  <a:pt x="560791" y="2698425"/>
                  <a:pt x="643432" y="2673477"/>
                  <a:pt x="590266" y="2689038"/>
                </a:cubicBezTo>
                <a:cubicBezTo>
                  <a:pt x="579251" y="2687426"/>
                  <a:pt x="566308" y="2689903"/>
                  <a:pt x="557222" y="2684203"/>
                </a:cubicBezTo>
                <a:cubicBezTo>
                  <a:pt x="551062" y="2680340"/>
                  <a:pt x="559188" y="2665915"/>
                  <a:pt x="551714" y="2664857"/>
                </a:cubicBezTo>
                <a:cubicBezTo>
                  <a:pt x="497313" y="2657151"/>
                  <a:pt x="441566" y="2661633"/>
                  <a:pt x="386491" y="2660020"/>
                </a:cubicBezTo>
                <a:cubicBezTo>
                  <a:pt x="375476" y="2658408"/>
                  <a:pt x="364397" y="2657107"/>
                  <a:pt x="353447" y="2655184"/>
                </a:cubicBezTo>
                <a:cubicBezTo>
                  <a:pt x="346025" y="2653880"/>
                  <a:pt x="338986" y="2650348"/>
                  <a:pt x="331417" y="2650348"/>
                </a:cubicBezTo>
                <a:cubicBezTo>
                  <a:pt x="311139" y="2650348"/>
                  <a:pt x="291029" y="2653571"/>
                  <a:pt x="270835" y="2655184"/>
                </a:cubicBezTo>
                <a:cubicBezTo>
                  <a:pt x="263491" y="2658408"/>
                  <a:pt x="256856" y="2666270"/>
                  <a:pt x="248805" y="2664857"/>
                </a:cubicBezTo>
                <a:cubicBezTo>
                  <a:pt x="243112" y="2663856"/>
                  <a:pt x="244706" y="2655293"/>
                  <a:pt x="243298" y="2650348"/>
                </a:cubicBezTo>
                <a:cubicBezTo>
                  <a:pt x="241028" y="2642372"/>
                  <a:pt x="246617" y="2628901"/>
                  <a:pt x="237790" y="2626166"/>
                </a:cubicBezTo>
                <a:cubicBezTo>
                  <a:pt x="210037" y="2617564"/>
                  <a:pt x="179044" y="2622941"/>
                  <a:pt x="149671" y="2621329"/>
                </a:cubicBezTo>
                <a:cubicBezTo>
                  <a:pt x="124938" y="2599610"/>
                  <a:pt x="140538" y="2608983"/>
                  <a:pt x="100104" y="2597147"/>
                </a:cubicBezTo>
                <a:lnTo>
                  <a:pt x="83582" y="2592310"/>
                </a:lnTo>
                <a:cubicBezTo>
                  <a:pt x="81747" y="2587474"/>
                  <a:pt x="78074" y="2582900"/>
                  <a:pt x="78074" y="2577802"/>
                </a:cubicBezTo>
                <a:cubicBezTo>
                  <a:pt x="78074" y="2524697"/>
                  <a:pt x="79108" y="2525805"/>
                  <a:pt x="89089" y="2490746"/>
                </a:cubicBezTo>
                <a:cubicBezTo>
                  <a:pt x="77072" y="2459088"/>
                  <a:pt x="93762" y="2490160"/>
                  <a:pt x="67060" y="2471401"/>
                </a:cubicBezTo>
                <a:cubicBezTo>
                  <a:pt x="61890" y="2467769"/>
                  <a:pt x="59717" y="2461728"/>
                  <a:pt x="56045" y="2456891"/>
                </a:cubicBezTo>
                <a:cubicBezTo>
                  <a:pt x="57880" y="2443994"/>
                  <a:pt x="61552" y="2431198"/>
                  <a:pt x="61552" y="2418199"/>
                </a:cubicBezTo>
                <a:cubicBezTo>
                  <a:pt x="61552" y="2398788"/>
                  <a:pt x="58787" y="2379425"/>
                  <a:pt x="56045" y="2360164"/>
                </a:cubicBezTo>
                <a:cubicBezTo>
                  <a:pt x="54663" y="2350452"/>
                  <a:pt x="48686" y="2335942"/>
                  <a:pt x="45030" y="2326308"/>
                </a:cubicBezTo>
                <a:cubicBezTo>
                  <a:pt x="46865" y="2284393"/>
                  <a:pt x="45784" y="2242301"/>
                  <a:pt x="50537" y="2200562"/>
                </a:cubicBezTo>
                <a:cubicBezTo>
                  <a:pt x="51354" y="2193389"/>
                  <a:pt x="60125" y="2188317"/>
                  <a:pt x="61552" y="2181217"/>
                </a:cubicBezTo>
                <a:cubicBezTo>
                  <a:pt x="65711" y="2160517"/>
                  <a:pt x="64264" y="2139219"/>
                  <a:pt x="67060" y="2118343"/>
                </a:cubicBezTo>
                <a:cubicBezTo>
                  <a:pt x="70587" y="2092016"/>
                  <a:pt x="71503" y="2105702"/>
                  <a:pt x="83582" y="2084489"/>
                </a:cubicBezTo>
                <a:cubicBezTo>
                  <a:pt x="94305" y="2065656"/>
                  <a:pt x="84004" y="2072340"/>
                  <a:pt x="94597" y="2050633"/>
                </a:cubicBezTo>
                <a:cubicBezTo>
                  <a:pt x="97204" y="2045291"/>
                  <a:pt x="101939" y="2040961"/>
                  <a:pt x="105611" y="2036125"/>
                </a:cubicBezTo>
                <a:cubicBezTo>
                  <a:pt x="104815" y="2032632"/>
                  <a:pt x="99437" y="2003810"/>
                  <a:pt x="94597" y="1997434"/>
                </a:cubicBezTo>
                <a:cubicBezTo>
                  <a:pt x="90276" y="1991742"/>
                  <a:pt x="83582" y="1987761"/>
                  <a:pt x="78074" y="1982924"/>
                </a:cubicBezTo>
                <a:cubicBezTo>
                  <a:pt x="74403" y="1932948"/>
                  <a:pt x="68223" y="1883065"/>
                  <a:pt x="67060" y="1832996"/>
                </a:cubicBezTo>
                <a:cubicBezTo>
                  <a:pt x="66385" y="1803939"/>
                  <a:pt x="73945" y="1774979"/>
                  <a:pt x="72567" y="1745941"/>
                </a:cubicBezTo>
                <a:cubicBezTo>
                  <a:pt x="72239" y="1739010"/>
                  <a:pt x="54104" y="1700568"/>
                  <a:pt x="50537" y="1692740"/>
                </a:cubicBezTo>
                <a:cubicBezTo>
                  <a:pt x="42792" y="1645132"/>
                  <a:pt x="39522" y="1631978"/>
                  <a:pt x="39522" y="1571831"/>
                </a:cubicBezTo>
                <a:cubicBezTo>
                  <a:pt x="39522" y="1563610"/>
                  <a:pt x="41744" y="1555345"/>
                  <a:pt x="45030" y="1547648"/>
                </a:cubicBezTo>
                <a:cubicBezTo>
                  <a:pt x="47354" y="1542206"/>
                  <a:pt x="52373" y="1537976"/>
                  <a:pt x="56045" y="1533139"/>
                </a:cubicBezTo>
                <a:cubicBezTo>
                  <a:pt x="51726" y="1525553"/>
                  <a:pt x="41799" y="1506120"/>
                  <a:pt x="34015" y="1499284"/>
                </a:cubicBezTo>
                <a:cubicBezTo>
                  <a:pt x="29336" y="1495175"/>
                  <a:pt x="23001" y="1492835"/>
                  <a:pt x="17492" y="1489612"/>
                </a:cubicBezTo>
                <a:cubicBezTo>
                  <a:pt x="-7845" y="1456237"/>
                  <a:pt x="-3723" y="1468515"/>
                  <a:pt x="17492" y="1397721"/>
                </a:cubicBezTo>
                <a:cubicBezTo>
                  <a:pt x="19474" y="1391106"/>
                  <a:pt x="28507" y="1388047"/>
                  <a:pt x="34015" y="1383211"/>
                </a:cubicBezTo>
                <a:cubicBezTo>
                  <a:pt x="52232" y="1335215"/>
                  <a:pt x="21669" y="1408531"/>
                  <a:pt x="56045" y="1354192"/>
                </a:cubicBezTo>
                <a:cubicBezTo>
                  <a:pt x="61683" y="1345279"/>
                  <a:pt x="67060" y="1325174"/>
                  <a:pt x="67060" y="1325174"/>
                </a:cubicBezTo>
                <a:cubicBezTo>
                  <a:pt x="65223" y="1305829"/>
                  <a:pt x="63752" y="1286453"/>
                  <a:pt x="61552" y="1267137"/>
                </a:cubicBezTo>
                <a:cubicBezTo>
                  <a:pt x="58890" y="1243761"/>
                  <a:pt x="55287" y="1222370"/>
                  <a:pt x="50537" y="1199428"/>
                </a:cubicBezTo>
                <a:cubicBezTo>
                  <a:pt x="48863" y="1191340"/>
                  <a:pt x="46865" y="1183306"/>
                  <a:pt x="45030" y="1175246"/>
                </a:cubicBezTo>
                <a:cubicBezTo>
                  <a:pt x="43193" y="1147839"/>
                  <a:pt x="44159" y="1120177"/>
                  <a:pt x="39522" y="1093027"/>
                </a:cubicBezTo>
                <a:cubicBezTo>
                  <a:pt x="38541" y="1087279"/>
                  <a:pt x="29106" y="1084307"/>
                  <a:pt x="28507" y="1078518"/>
                </a:cubicBezTo>
                <a:cubicBezTo>
                  <a:pt x="26283" y="1057036"/>
                  <a:pt x="32651" y="1043423"/>
                  <a:pt x="39522" y="1025317"/>
                </a:cubicBezTo>
                <a:cubicBezTo>
                  <a:pt x="41358" y="1012420"/>
                  <a:pt x="41136" y="999166"/>
                  <a:pt x="45030" y="986626"/>
                </a:cubicBezTo>
                <a:cubicBezTo>
                  <a:pt x="46772" y="981018"/>
                  <a:pt x="56045" y="977930"/>
                  <a:pt x="56045" y="972117"/>
                </a:cubicBezTo>
                <a:cubicBezTo>
                  <a:pt x="56045" y="960380"/>
                  <a:pt x="48271" y="949647"/>
                  <a:pt x="45030" y="938262"/>
                </a:cubicBezTo>
                <a:cubicBezTo>
                  <a:pt x="35502" y="904796"/>
                  <a:pt x="46639" y="923454"/>
                  <a:pt x="28507" y="899571"/>
                </a:cubicBezTo>
                <a:cubicBezTo>
                  <a:pt x="26672" y="893122"/>
                  <a:pt x="25981" y="886334"/>
                  <a:pt x="23001" y="880225"/>
                </a:cubicBezTo>
                <a:cubicBezTo>
                  <a:pt x="20392" y="874882"/>
                  <a:pt x="14946" y="870915"/>
                  <a:pt x="11986" y="865717"/>
                </a:cubicBezTo>
                <a:cubicBezTo>
                  <a:pt x="9389" y="861157"/>
                  <a:pt x="8314" y="856043"/>
                  <a:pt x="6477" y="851207"/>
                </a:cubicBezTo>
                <a:cubicBezTo>
                  <a:pt x="8314" y="835085"/>
                  <a:pt x="9180" y="818857"/>
                  <a:pt x="11986" y="802843"/>
                </a:cubicBezTo>
                <a:cubicBezTo>
                  <a:pt x="12868" y="797804"/>
                  <a:pt x="15965" y="793253"/>
                  <a:pt x="17492" y="788334"/>
                </a:cubicBezTo>
                <a:cubicBezTo>
                  <a:pt x="21475" y="775508"/>
                  <a:pt x="24836" y="762539"/>
                  <a:pt x="28507" y="749643"/>
                </a:cubicBezTo>
                <a:cubicBezTo>
                  <a:pt x="32179" y="678709"/>
                  <a:pt x="32666" y="607592"/>
                  <a:pt x="39522" y="536841"/>
                </a:cubicBezTo>
                <a:cubicBezTo>
                  <a:pt x="40083" y="531049"/>
                  <a:pt x="47253" y="527379"/>
                  <a:pt x="50537" y="522331"/>
                </a:cubicBezTo>
                <a:cubicBezTo>
                  <a:pt x="54610" y="516072"/>
                  <a:pt x="57880" y="509434"/>
                  <a:pt x="61552" y="502986"/>
                </a:cubicBezTo>
                <a:cubicBezTo>
                  <a:pt x="59717" y="488477"/>
                  <a:pt x="61302" y="473308"/>
                  <a:pt x="56045" y="459459"/>
                </a:cubicBezTo>
                <a:cubicBezTo>
                  <a:pt x="51859" y="448431"/>
                  <a:pt x="34015" y="430440"/>
                  <a:pt x="34015" y="430440"/>
                </a:cubicBezTo>
                <a:cubicBezTo>
                  <a:pt x="35851" y="412707"/>
                  <a:pt x="36843" y="394890"/>
                  <a:pt x="39522" y="377240"/>
                </a:cubicBezTo>
                <a:cubicBezTo>
                  <a:pt x="41673" y="363074"/>
                  <a:pt x="46292" y="356435"/>
                  <a:pt x="50537" y="343386"/>
                </a:cubicBezTo>
                <a:cubicBezTo>
                  <a:pt x="52616" y="336994"/>
                  <a:pt x="54208" y="330488"/>
                  <a:pt x="56045" y="324039"/>
                </a:cubicBezTo>
                <a:cubicBezTo>
                  <a:pt x="53168" y="235605"/>
                  <a:pt x="65790" y="199226"/>
                  <a:pt x="45030" y="135419"/>
                </a:cubicBezTo>
                <a:cubicBezTo>
                  <a:pt x="43436" y="130518"/>
                  <a:pt x="41358" y="125746"/>
                  <a:pt x="39522" y="120911"/>
                </a:cubicBezTo>
                <a:cubicBezTo>
                  <a:pt x="43193" y="111238"/>
                  <a:pt x="44097" y="100376"/>
                  <a:pt x="50537" y="91892"/>
                </a:cubicBezTo>
                <a:cubicBezTo>
                  <a:pt x="59818" y="79665"/>
                  <a:pt x="63802" y="77174"/>
                  <a:pt x="67060" y="62874"/>
                </a:cubicBezTo>
                <a:cubicBezTo>
                  <a:pt x="67780" y="59712"/>
                  <a:pt x="32180" y="27406"/>
                  <a:pt x="78074" y="19345"/>
                </a:cubicBezTo>
                <a:cubicBezTo>
                  <a:pt x="123969" y="11285"/>
                  <a:pt x="254420" y="18651"/>
                  <a:pt x="342432" y="14510"/>
                </a:cubicBezTo>
                <a:cubicBezTo>
                  <a:pt x="402244" y="11696"/>
                  <a:pt x="401971" y="8065"/>
                  <a:pt x="389783" y="5467"/>
                </a:cubicBezTo>
                <a:lnTo>
                  <a:pt x="379134" y="3850"/>
                </a:lnTo>
                <a:lnTo>
                  <a:pt x="391675" y="4984"/>
                </a:lnTo>
                <a:cubicBezTo>
                  <a:pt x="405570" y="6135"/>
                  <a:pt x="425277" y="7675"/>
                  <a:pt x="452581" y="9673"/>
                </a:cubicBezTo>
                <a:cubicBezTo>
                  <a:pt x="461759" y="11285"/>
                  <a:pt x="471087" y="12347"/>
                  <a:pt x="480117" y="14510"/>
                </a:cubicBezTo>
                <a:cubicBezTo>
                  <a:pt x="491319" y="17193"/>
                  <a:pt x="513162" y="24183"/>
                  <a:pt x="513162" y="24183"/>
                </a:cubicBezTo>
                <a:cubicBezTo>
                  <a:pt x="555386" y="22570"/>
                  <a:pt x="597570" y="19345"/>
                  <a:pt x="639834" y="19345"/>
                </a:cubicBezTo>
                <a:cubicBezTo>
                  <a:pt x="678433" y="19345"/>
                  <a:pt x="703625" y="23847"/>
                  <a:pt x="738967" y="29019"/>
                </a:cubicBezTo>
                <a:lnTo>
                  <a:pt x="860131" y="24183"/>
                </a:lnTo>
                <a:cubicBezTo>
                  <a:pt x="887726" y="22668"/>
                  <a:pt x="920364" y="19408"/>
                  <a:pt x="948250" y="14510"/>
                </a:cubicBezTo>
                <a:cubicBezTo>
                  <a:pt x="965532" y="11475"/>
                  <a:pt x="971061" y="9445"/>
                  <a:pt x="986801" y="4837"/>
                </a:cubicBezTo>
                <a:lnTo>
                  <a:pt x="1107966" y="9673"/>
                </a:lnTo>
                <a:lnTo>
                  <a:pt x="1498994" y="19345"/>
                </a:lnTo>
                <a:cubicBezTo>
                  <a:pt x="1554069" y="22570"/>
                  <a:pt x="1609247" y="24631"/>
                  <a:pt x="1664217" y="29019"/>
                </a:cubicBezTo>
                <a:cubicBezTo>
                  <a:pt x="1669998" y="29480"/>
                  <a:pt x="1675232" y="35467"/>
                  <a:pt x="1680740" y="33855"/>
                </a:cubicBezTo>
                <a:cubicBezTo>
                  <a:pt x="1688129" y="31692"/>
                  <a:pt x="1689639" y="20756"/>
                  <a:pt x="1697262" y="19345"/>
                </a:cubicBezTo>
                <a:cubicBezTo>
                  <a:pt x="1726062" y="14021"/>
                  <a:pt x="1756008" y="16122"/>
                  <a:pt x="1785382" y="14510"/>
                </a:cubicBezTo>
                <a:cubicBezTo>
                  <a:pt x="1812918" y="16122"/>
                  <a:pt x="1840563" y="16670"/>
                  <a:pt x="1867992" y="19345"/>
                </a:cubicBezTo>
                <a:cubicBezTo>
                  <a:pt x="1873762" y="19908"/>
                  <a:pt x="1878789" y="25021"/>
                  <a:pt x="1884515" y="24183"/>
                </a:cubicBezTo>
                <a:cubicBezTo>
                  <a:pt x="1891044" y="23227"/>
                  <a:pt x="1894758" y="16348"/>
                  <a:pt x="1901036" y="14510"/>
                </a:cubicBezTo>
                <a:cubicBezTo>
                  <a:pt x="1917094" y="9811"/>
                  <a:pt x="1934185" y="8443"/>
                  <a:pt x="1950605" y="4837"/>
                </a:cubicBezTo>
                <a:cubicBezTo>
                  <a:pt x="1956236" y="3601"/>
                  <a:pt x="1961620" y="1613"/>
                  <a:pt x="1967126" y="0"/>
                </a:cubicBezTo>
                <a:close/>
              </a:path>
            </a:pathLst>
          </a:cu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xmlns="" id="{4A743893-E9E1-4607-850E-2CCF572AAC3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758" t="10688" r="10758" b="10688"/>
          <a:stretch>
            <a:fillRect/>
          </a:stretch>
        </p:blipFill>
        <p:spPr>
          <a:xfrm>
            <a:off x="6206988" y="2084481"/>
            <a:ext cx="2689039" cy="2689038"/>
          </a:xfrm>
          <a:custGeom>
            <a:avLst/>
            <a:gdLst>
              <a:gd name="connsiteX0" fmla="*/ 363794 w 2689039"/>
              <a:gd name="connsiteY0" fmla="*/ 2201 h 2689038"/>
              <a:gd name="connsiteX1" fmla="*/ 375407 w 2689039"/>
              <a:gd name="connsiteY1" fmla="*/ 3284 h 2689038"/>
              <a:gd name="connsiteX2" fmla="*/ 379134 w 2689039"/>
              <a:gd name="connsiteY2" fmla="*/ 3850 h 2689038"/>
              <a:gd name="connsiteX3" fmla="*/ 365649 w 2689039"/>
              <a:gd name="connsiteY3" fmla="*/ 2630 h 2689038"/>
              <a:gd name="connsiteX4" fmla="*/ 363794 w 2689039"/>
              <a:gd name="connsiteY4" fmla="*/ 2201 h 2689038"/>
              <a:gd name="connsiteX5" fmla="*/ 1967126 w 2689039"/>
              <a:gd name="connsiteY5" fmla="*/ 0 h 2689038"/>
              <a:gd name="connsiteX6" fmla="*/ 2115828 w 2689039"/>
              <a:gd name="connsiteY6" fmla="*/ 9673 h 2689038"/>
              <a:gd name="connsiteX7" fmla="*/ 2137857 w 2689039"/>
              <a:gd name="connsiteY7" fmla="*/ 14510 h 2689038"/>
              <a:gd name="connsiteX8" fmla="*/ 2225976 w 2689039"/>
              <a:gd name="connsiteY8" fmla="*/ 19345 h 2689038"/>
              <a:gd name="connsiteX9" fmla="*/ 2446274 w 2689039"/>
              <a:gd name="connsiteY9" fmla="*/ 14510 h 2689038"/>
              <a:gd name="connsiteX10" fmla="*/ 2501348 w 2689039"/>
              <a:gd name="connsiteY10" fmla="*/ 19345 h 2689038"/>
              <a:gd name="connsiteX11" fmla="*/ 2644542 w 2689039"/>
              <a:gd name="connsiteY11" fmla="*/ 24183 h 2689038"/>
              <a:gd name="connsiteX12" fmla="*/ 2661063 w 2689039"/>
              <a:gd name="connsiteY12" fmla="*/ 38692 h 2689038"/>
              <a:gd name="connsiteX13" fmla="*/ 2677586 w 2689039"/>
              <a:gd name="connsiteY13" fmla="*/ 87056 h 2689038"/>
              <a:gd name="connsiteX14" fmla="*/ 2683093 w 2689039"/>
              <a:gd name="connsiteY14" fmla="*/ 140256 h 2689038"/>
              <a:gd name="connsiteX15" fmla="*/ 2688601 w 2689039"/>
              <a:gd name="connsiteY15" fmla="*/ 169275 h 2689038"/>
              <a:gd name="connsiteX16" fmla="*/ 2683093 w 2689039"/>
              <a:gd name="connsiteY16" fmla="*/ 270839 h 2689038"/>
              <a:gd name="connsiteX17" fmla="*/ 2672078 w 2689039"/>
              <a:gd name="connsiteY17" fmla="*/ 290184 h 2689038"/>
              <a:gd name="connsiteX18" fmla="*/ 2677586 w 2689039"/>
              <a:gd name="connsiteY18" fmla="*/ 386912 h 2689038"/>
              <a:gd name="connsiteX19" fmla="*/ 2683093 w 2689039"/>
              <a:gd name="connsiteY19" fmla="*/ 401422 h 2689038"/>
              <a:gd name="connsiteX20" fmla="*/ 2672078 w 2689039"/>
              <a:gd name="connsiteY20" fmla="*/ 459459 h 2689038"/>
              <a:gd name="connsiteX21" fmla="*/ 2661063 w 2689039"/>
              <a:gd name="connsiteY21" fmla="*/ 473967 h 2689038"/>
              <a:gd name="connsiteX22" fmla="*/ 2655556 w 2689039"/>
              <a:gd name="connsiteY22" fmla="*/ 488477 h 2689038"/>
              <a:gd name="connsiteX23" fmla="*/ 2644542 w 2689039"/>
              <a:gd name="connsiteY23" fmla="*/ 502986 h 2689038"/>
              <a:gd name="connsiteX24" fmla="*/ 2661063 w 2689039"/>
              <a:gd name="connsiteY24" fmla="*/ 536841 h 2689038"/>
              <a:gd name="connsiteX25" fmla="*/ 2666571 w 2689039"/>
              <a:gd name="connsiteY25" fmla="*/ 551350 h 2689038"/>
              <a:gd name="connsiteX26" fmla="*/ 2661063 w 2689039"/>
              <a:gd name="connsiteY26" fmla="*/ 580368 h 2689038"/>
              <a:gd name="connsiteX27" fmla="*/ 2628018 w 2689039"/>
              <a:gd name="connsiteY27" fmla="*/ 599713 h 2689038"/>
              <a:gd name="connsiteX28" fmla="*/ 2639033 w 2689039"/>
              <a:gd name="connsiteY28" fmla="*/ 643242 h 2689038"/>
              <a:gd name="connsiteX29" fmla="*/ 2650048 w 2689039"/>
              <a:gd name="connsiteY29" fmla="*/ 662587 h 2689038"/>
              <a:gd name="connsiteX30" fmla="*/ 2661063 w 2689039"/>
              <a:gd name="connsiteY30" fmla="*/ 686769 h 2689038"/>
              <a:gd name="connsiteX31" fmla="*/ 2666571 w 2689039"/>
              <a:gd name="connsiteY31" fmla="*/ 701279 h 2689038"/>
              <a:gd name="connsiteX32" fmla="*/ 2677586 w 2689039"/>
              <a:gd name="connsiteY32" fmla="*/ 715787 h 2689038"/>
              <a:gd name="connsiteX33" fmla="*/ 2683093 w 2689039"/>
              <a:gd name="connsiteY33" fmla="*/ 735133 h 2689038"/>
              <a:gd name="connsiteX34" fmla="*/ 2650048 w 2689039"/>
              <a:gd name="connsiteY34" fmla="*/ 788334 h 2689038"/>
              <a:gd name="connsiteX35" fmla="*/ 2639033 w 2689039"/>
              <a:gd name="connsiteY35" fmla="*/ 860880 h 2689038"/>
              <a:gd name="connsiteX36" fmla="*/ 2622512 w 2689039"/>
              <a:gd name="connsiteY36" fmla="*/ 889897 h 2689038"/>
              <a:gd name="connsiteX37" fmla="*/ 2605989 w 2689039"/>
              <a:gd name="connsiteY37" fmla="*/ 894735 h 2689038"/>
              <a:gd name="connsiteX38" fmla="*/ 2567437 w 2689039"/>
              <a:gd name="connsiteY38" fmla="*/ 899571 h 2689038"/>
              <a:gd name="connsiteX39" fmla="*/ 2550915 w 2689039"/>
              <a:gd name="connsiteY39" fmla="*/ 914080 h 2689038"/>
              <a:gd name="connsiteX40" fmla="*/ 2600482 w 2689039"/>
              <a:gd name="connsiteY40" fmla="*/ 962444 h 2689038"/>
              <a:gd name="connsiteX41" fmla="*/ 2589467 w 2689039"/>
              <a:gd name="connsiteY41" fmla="*/ 976953 h 2689038"/>
              <a:gd name="connsiteX42" fmla="*/ 2622512 w 2689039"/>
              <a:gd name="connsiteY42" fmla="*/ 1039826 h 2689038"/>
              <a:gd name="connsiteX43" fmla="*/ 2661063 w 2689039"/>
              <a:gd name="connsiteY43" fmla="*/ 1083354 h 2689038"/>
              <a:gd name="connsiteX44" fmla="*/ 2672078 w 2689039"/>
              <a:gd name="connsiteY44" fmla="*/ 1141391 h 2689038"/>
              <a:gd name="connsiteX45" fmla="*/ 2672078 w 2689039"/>
              <a:gd name="connsiteY45" fmla="*/ 1305829 h 2689038"/>
              <a:gd name="connsiteX46" fmla="*/ 2650048 w 2689039"/>
              <a:gd name="connsiteY46" fmla="*/ 1378374 h 2689038"/>
              <a:gd name="connsiteX47" fmla="*/ 2655556 w 2689039"/>
              <a:gd name="connsiteY47" fmla="*/ 1407393 h 2689038"/>
              <a:gd name="connsiteX48" fmla="*/ 2661063 w 2689039"/>
              <a:gd name="connsiteY48" fmla="*/ 1421902 h 2689038"/>
              <a:gd name="connsiteX49" fmla="*/ 2666571 w 2689039"/>
              <a:gd name="connsiteY49" fmla="*/ 1441248 h 2689038"/>
              <a:gd name="connsiteX50" fmla="*/ 2661063 w 2689039"/>
              <a:gd name="connsiteY50" fmla="*/ 1494448 h 2689038"/>
              <a:gd name="connsiteX51" fmla="*/ 2633527 w 2689039"/>
              <a:gd name="connsiteY51" fmla="*/ 1499284 h 2689038"/>
              <a:gd name="connsiteX52" fmla="*/ 2611497 w 2689039"/>
              <a:gd name="connsiteY52" fmla="*/ 1508957 h 2689038"/>
              <a:gd name="connsiteX53" fmla="*/ 2594974 w 2689039"/>
              <a:gd name="connsiteY53" fmla="*/ 1513794 h 2689038"/>
              <a:gd name="connsiteX54" fmla="*/ 2583959 w 2689039"/>
              <a:gd name="connsiteY54" fmla="*/ 1537976 h 2689038"/>
              <a:gd name="connsiteX55" fmla="*/ 2594974 w 2689039"/>
              <a:gd name="connsiteY55" fmla="*/ 1557321 h 2689038"/>
              <a:gd name="connsiteX56" fmla="*/ 2600656 w 2689039"/>
              <a:gd name="connsiteY56" fmla="*/ 1569391 h 2689038"/>
              <a:gd name="connsiteX57" fmla="*/ 2601464 w 2689039"/>
              <a:gd name="connsiteY57" fmla="*/ 1571501 h 2689038"/>
              <a:gd name="connsiteX58" fmla="*/ 2599201 w 2689039"/>
              <a:gd name="connsiteY58" fmla="*/ 1568436 h 2689038"/>
              <a:gd name="connsiteX59" fmla="*/ 2602432 w 2689039"/>
              <a:gd name="connsiteY59" fmla="*/ 1574025 h 2689038"/>
              <a:gd name="connsiteX60" fmla="*/ 2601464 w 2689039"/>
              <a:gd name="connsiteY60" fmla="*/ 1571501 h 2689038"/>
              <a:gd name="connsiteX61" fmla="*/ 2602992 w 2689039"/>
              <a:gd name="connsiteY61" fmla="*/ 1573569 h 2689038"/>
              <a:gd name="connsiteX62" fmla="*/ 2611497 w 2689039"/>
              <a:gd name="connsiteY62" fmla="*/ 1586339 h 2689038"/>
              <a:gd name="connsiteX63" fmla="*/ 2622512 w 2689039"/>
              <a:gd name="connsiteY63" fmla="*/ 1605685 h 2689038"/>
              <a:gd name="connsiteX64" fmla="*/ 2628018 w 2689039"/>
              <a:gd name="connsiteY64" fmla="*/ 1620194 h 2689038"/>
              <a:gd name="connsiteX65" fmla="*/ 2639033 w 2689039"/>
              <a:gd name="connsiteY65" fmla="*/ 1634703 h 2689038"/>
              <a:gd name="connsiteX66" fmla="*/ 2644542 w 2689039"/>
              <a:gd name="connsiteY66" fmla="*/ 1649213 h 2689038"/>
              <a:gd name="connsiteX67" fmla="*/ 2661063 w 2689039"/>
              <a:gd name="connsiteY67" fmla="*/ 1663722 h 2689038"/>
              <a:gd name="connsiteX68" fmla="*/ 2666571 w 2689039"/>
              <a:gd name="connsiteY68" fmla="*/ 1745941 h 2689038"/>
              <a:gd name="connsiteX69" fmla="*/ 2677586 w 2689039"/>
              <a:gd name="connsiteY69" fmla="*/ 1774959 h 2689038"/>
              <a:gd name="connsiteX70" fmla="*/ 2672078 w 2689039"/>
              <a:gd name="connsiteY70" fmla="*/ 1847505 h 2689038"/>
              <a:gd name="connsiteX71" fmla="*/ 2661063 w 2689039"/>
              <a:gd name="connsiteY71" fmla="*/ 1876523 h 2689038"/>
              <a:gd name="connsiteX72" fmla="*/ 2666571 w 2689039"/>
              <a:gd name="connsiteY72" fmla="*/ 1924887 h 2689038"/>
              <a:gd name="connsiteX73" fmla="*/ 2677586 w 2689039"/>
              <a:gd name="connsiteY73" fmla="*/ 1953906 h 2689038"/>
              <a:gd name="connsiteX74" fmla="*/ 2672078 w 2689039"/>
              <a:gd name="connsiteY74" fmla="*/ 2050633 h 2689038"/>
              <a:gd name="connsiteX75" fmla="*/ 2661063 w 2689039"/>
              <a:gd name="connsiteY75" fmla="*/ 2065143 h 2689038"/>
              <a:gd name="connsiteX76" fmla="*/ 2688601 w 2689039"/>
              <a:gd name="connsiteY76" fmla="*/ 2190890 h 2689038"/>
              <a:gd name="connsiteX77" fmla="*/ 2677586 w 2689039"/>
              <a:gd name="connsiteY77" fmla="*/ 2360164 h 2689038"/>
              <a:gd name="connsiteX78" fmla="*/ 2672078 w 2689039"/>
              <a:gd name="connsiteY78" fmla="*/ 2374673 h 2689038"/>
              <a:gd name="connsiteX79" fmla="*/ 2655556 w 2689039"/>
              <a:gd name="connsiteY79" fmla="*/ 2408527 h 2689038"/>
              <a:gd name="connsiteX80" fmla="*/ 2661063 w 2689039"/>
              <a:gd name="connsiteY80" fmla="*/ 2466564 h 2689038"/>
              <a:gd name="connsiteX81" fmla="*/ 2672078 w 2689039"/>
              <a:gd name="connsiteY81" fmla="*/ 2563292 h 2689038"/>
              <a:gd name="connsiteX82" fmla="*/ 2594974 w 2689039"/>
              <a:gd name="connsiteY82" fmla="*/ 2616492 h 2689038"/>
              <a:gd name="connsiteX83" fmla="*/ 2583959 w 2689039"/>
              <a:gd name="connsiteY83" fmla="*/ 2601983 h 2689038"/>
              <a:gd name="connsiteX84" fmla="*/ 2572944 w 2689039"/>
              <a:gd name="connsiteY84" fmla="*/ 2616492 h 2689038"/>
              <a:gd name="connsiteX85" fmla="*/ 2501348 w 2689039"/>
              <a:gd name="connsiteY85" fmla="*/ 2640674 h 2689038"/>
              <a:gd name="connsiteX86" fmla="*/ 2468304 w 2689039"/>
              <a:gd name="connsiteY86" fmla="*/ 2645511 h 2689038"/>
              <a:gd name="connsiteX87" fmla="*/ 2451780 w 2689039"/>
              <a:gd name="connsiteY87" fmla="*/ 2650348 h 2689038"/>
              <a:gd name="connsiteX88" fmla="*/ 2402214 w 2689039"/>
              <a:gd name="connsiteY88" fmla="*/ 2660020 h 2689038"/>
              <a:gd name="connsiteX89" fmla="*/ 2336125 w 2689039"/>
              <a:gd name="connsiteY89" fmla="*/ 2655184 h 2689038"/>
              <a:gd name="connsiteX90" fmla="*/ 2242498 w 2689039"/>
              <a:gd name="connsiteY90" fmla="*/ 2664857 h 2689038"/>
              <a:gd name="connsiteX91" fmla="*/ 2220468 w 2689039"/>
              <a:gd name="connsiteY91" fmla="*/ 2669693 h 2689038"/>
              <a:gd name="connsiteX92" fmla="*/ 2049738 w 2689039"/>
              <a:gd name="connsiteY92" fmla="*/ 2674529 h 2689038"/>
              <a:gd name="connsiteX93" fmla="*/ 1840455 w 2689039"/>
              <a:gd name="connsiteY93" fmla="*/ 2664857 h 2689038"/>
              <a:gd name="connsiteX94" fmla="*/ 1823933 w 2689039"/>
              <a:gd name="connsiteY94" fmla="*/ 2660020 h 2689038"/>
              <a:gd name="connsiteX95" fmla="*/ 1796395 w 2689039"/>
              <a:gd name="connsiteY95" fmla="*/ 2664857 h 2689038"/>
              <a:gd name="connsiteX96" fmla="*/ 1779873 w 2689039"/>
              <a:gd name="connsiteY96" fmla="*/ 2674529 h 2689038"/>
              <a:gd name="connsiteX97" fmla="*/ 1735813 w 2689039"/>
              <a:gd name="connsiteY97" fmla="*/ 2679365 h 2689038"/>
              <a:gd name="connsiteX98" fmla="*/ 1669725 w 2689039"/>
              <a:gd name="connsiteY98" fmla="*/ 2674529 h 2689038"/>
              <a:gd name="connsiteX99" fmla="*/ 1636680 w 2689039"/>
              <a:gd name="connsiteY99" fmla="*/ 2664857 h 2689038"/>
              <a:gd name="connsiteX100" fmla="*/ 1570590 w 2689039"/>
              <a:gd name="connsiteY100" fmla="*/ 2669693 h 2689038"/>
              <a:gd name="connsiteX101" fmla="*/ 1554069 w 2689039"/>
              <a:gd name="connsiteY101" fmla="*/ 2674529 h 2689038"/>
              <a:gd name="connsiteX102" fmla="*/ 1515515 w 2689039"/>
              <a:gd name="connsiteY102" fmla="*/ 2679365 h 2689038"/>
              <a:gd name="connsiteX103" fmla="*/ 1306234 w 2689039"/>
              <a:gd name="connsiteY103" fmla="*/ 2674529 h 2689038"/>
              <a:gd name="connsiteX104" fmla="*/ 1107966 w 2689039"/>
              <a:gd name="connsiteY104" fmla="*/ 2674529 h 2689038"/>
              <a:gd name="connsiteX105" fmla="*/ 1102458 w 2689039"/>
              <a:gd name="connsiteY105" fmla="*/ 2660020 h 2689038"/>
              <a:gd name="connsiteX106" fmla="*/ 1096951 w 2689039"/>
              <a:gd name="connsiteY106" fmla="*/ 2640674 h 2689038"/>
              <a:gd name="connsiteX107" fmla="*/ 1074921 w 2689039"/>
              <a:gd name="connsiteY107" fmla="*/ 2655184 h 2689038"/>
              <a:gd name="connsiteX108" fmla="*/ 1058399 w 2689039"/>
              <a:gd name="connsiteY108" fmla="*/ 2664857 h 2689038"/>
              <a:gd name="connsiteX109" fmla="*/ 1008831 w 2689039"/>
              <a:gd name="connsiteY109" fmla="*/ 2674529 h 2689038"/>
              <a:gd name="connsiteX110" fmla="*/ 799549 w 2689039"/>
              <a:gd name="connsiteY110" fmla="*/ 2669693 h 2689038"/>
              <a:gd name="connsiteX111" fmla="*/ 772012 w 2689039"/>
              <a:gd name="connsiteY111" fmla="*/ 2660020 h 2689038"/>
              <a:gd name="connsiteX112" fmla="*/ 749982 w 2689039"/>
              <a:gd name="connsiteY112" fmla="*/ 2655184 h 2689038"/>
              <a:gd name="connsiteX113" fmla="*/ 733460 w 2689039"/>
              <a:gd name="connsiteY113" fmla="*/ 2650348 h 2689038"/>
              <a:gd name="connsiteX114" fmla="*/ 678385 w 2689039"/>
              <a:gd name="connsiteY114" fmla="*/ 2655184 h 2689038"/>
              <a:gd name="connsiteX115" fmla="*/ 661863 w 2689039"/>
              <a:gd name="connsiteY115" fmla="*/ 2664857 h 2689038"/>
              <a:gd name="connsiteX116" fmla="*/ 628819 w 2689039"/>
              <a:gd name="connsiteY116" fmla="*/ 2674529 h 2689038"/>
              <a:gd name="connsiteX117" fmla="*/ 590266 w 2689039"/>
              <a:gd name="connsiteY117" fmla="*/ 2689038 h 2689038"/>
              <a:gd name="connsiteX118" fmla="*/ 557222 w 2689039"/>
              <a:gd name="connsiteY118" fmla="*/ 2684203 h 2689038"/>
              <a:gd name="connsiteX119" fmla="*/ 551714 w 2689039"/>
              <a:gd name="connsiteY119" fmla="*/ 2664857 h 2689038"/>
              <a:gd name="connsiteX120" fmla="*/ 386491 w 2689039"/>
              <a:gd name="connsiteY120" fmla="*/ 2660020 h 2689038"/>
              <a:gd name="connsiteX121" fmla="*/ 353447 w 2689039"/>
              <a:gd name="connsiteY121" fmla="*/ 2655184 h 2689038"/>
              <a:gd name="connsiteX122" fmla="*/ 331417 w 2689039"/>
              <a:gd name="connsiteY122" fmla="*/ 2650348 h 2689038"/>
              <a:gd name="connsiteX123" fmla="*/ 270835 w 2689039"/>
              <a:gd name="connsiteY123" fmla="*/ 2655184 h 2689038"/>
              <a:gd name="connsiteX124" fmla="*/ 248805 w 2689039"/>
              <a:gd name="connsiteY124" fmla="*/ 2664857 h 2689038"/>
              <a:gd name="connsiteX125" fmla="*/ 243298 w 2689039"/>
              <a:gd name="connsiteY125" fmla="*/ 2650348 h 2689038"/>
              <a:gd name="connsiteX126" fmla="*/ 237790 w 2689039"/>
              <a:gd name="connsiteY126" fmla="*/ 2626166 h 2689038"/>
              <a:gd name="connsiteX127" fmla="*/ 149671 w 2689039"/>
              <a:gd name="connsiteY127" fmla="*/ 2621329 h 2689038"/>
              <a:gd name="connsiteX128" fmla="*/ 100104 w 2689039"/>
              <a:gd name="connsiteY128" fmla="*/ 2597147 h 2689038"/>
              <a:gd name="connsiteX129" fmla="*/ 83582 w 2689039"/>
              <a:gd name="connsiteY129" fmla="*/ 2592310 h 2689038"/>
              <a:gd name="connsiteX130" fmla="*/ 78074 w 2689039"/>
              <a:gd name="connsiteY130" fmla="*/ 2577802 h 2689038"/>
              <a:gd name="connsiteX131" fmla="*/ 89089 w 2689039"/>
              <a:gd name="connsiteY131" fmla="*/ 2490746 h 2689038"/>
              <a:gd name="connsiteX132" fmla="*/ 67060 w 2689039"/>
              <a:gd name="connsiteY132" fmla="*/ 2471401 h 2689038"/>
              <a:gd name="connsiteX133" fmla="*/ 56045 w 2689039"/>
              <a:gd name="connsiteY133" fmla="*/ 2456891 h 2689038"/>
              <a:gd name="connsiteX134" fmla="*/ 61552 w 2689039"/>
              <a:gd name="connsiteY134" fmla="*/ 2418199 h 2689038"/>
              <a:gd name="connsiteX135" fmla="*/ 56045 w 2689039"/>
              <a:gd name="connsiteY135" fmla="*/ 2360164 h 2689038"/>
              <a:gd name="connsiteX136" fmla="*/ 45030 w 2689039"/>
              <a:gd name="connsiteY136" fmla="*/ 2326308 h 2689038"/>
              <a:gd name="connsiteX137" fmla="*/ 50537 w 2689039"/>
              <a:gd name="connsiteY137" fmla="*/ 2200562 h 2689038"/>
              <a:gd name="connsiteX138" fmla="*/ 61552 w 2689039"/>
              <a:gd name="connsiteY138" fmla="*/ 2181217 h 2689038"/>
              <a:gd name="connsiteX139" fmla="*/ 67060 w 2689039"/>
              <a:gd name="connsiteY139" fmla="*/ 2118343 h 2689038"/>
              <a:gd name="connsiteX140" fmla="*/ 83582 w 2689039"/>
              <a:gd name="connsiteY140" fmla="*/ 2084489 h 2689038"/>
              <a:gd name="connsiteX141" fmla="*/ 94597 w 2689039"/>
              <a:gd name="connsiteY141" fmla="*/ 2050633 h 2689038"/>
              <a:gd name="connsiteX142" fmla="*/ 105611 w 2689039"/>
              <a:gd name="connsiteY142" fmla="*/ 2036125 h 2689038"/>
              <a:gd name="connsiteX143" fmla="*/ 94597 w 2689039"/>
              <a:gd name="connsiteY143" fmla="*/ 1997434 h 2689038"/>
              <a:gd name="connsiteX144" fmla="*/ 78074 w 2689039"/>
              <a:gd name="connsiteY144" fmla="*/ 1982924 h 2689038"/>
              <a:gd name="connsiteX145" fmla="*/ 67060 w 2689039"/>
              <a:gd name="connsiteY145" fmla="*/ 1832996 h 2689038"/>
              <a:gd name="connsiteX146" fmla="*/ 72567 w 2689039"/>
              <a:gd name="connsiteY146" fmla="*/ 1745941 h 2689038"/>
              <a:gd name="connsiteX147" fmla="*/ 50537 w 2689039"/>
              <a:gd name="connsiteY147" fmla="*/ 1692740 h 2689038"/>
              <a:gd name="connsiteX148" fmla="*/ 39522 w 2689039"/>
              <a:gd name="connsiteY148" fmla="*/ 1571831 h 2689038"/>
              <a:gd name="connsiteX149" fmla="*/ 45030 w 2689039"/>
              <a:gd name="connsiteY149" fmla="*/ 1547648 h 2689038"/>
              <a:gd name="connsiteX150" fmla="*/ 56045 w 2689039"/>
              <a:gd name="connsiteY150" fmla="*/ 1533139 h 2689038"/>
              <a:gd name="connsiteX151" fmla="*/ 34015 w 2689039"/>
              <a:gd name="connsiteY151" fmla="*/ 1499284 h 2689038"/>
              <a:gd name="connsiteX152" fmla="*/ 17492 w 2689039"/>
              <a:gd name="connsiteY152" fmla="*/ 1489612 h 2689038"/>
              <a:gd name="connsiteX153" fmla="*/ 17492 w 2689039"/>
              <a:gd name="connsiteY153" fmla="*/ 1397721 h 2689038"/>
              <a:gd name="connsiteX154" fmla="*/ 34015 w 2689039"/>
              <a:gd name="connsiteY154" fmla="*/ 1383211 h 2689038"/>
              <a:gd name="connsiteX155" fmla="*/ 56045 w 2689039"/>
              <a:gd name="connsiteY155" fmla="*/ 1354192 h 2689038"/>
              <a:gd name="connsiteX156" fmla="*/ 67060 w 2689039"/>
              <a:gd name="connsiteY156" fmla="*/ 1325174 h 2689038"/>
              <a:gd name="connsiteX157" fmla="*/ 61552 w 2689039"/>
              <a:gd name="connsiteY157" fmla="*/ 1267137 h 2689038"/>
              <a:gd name="connsiteX158" fmla="*/ 50537 w 2689039"/>
              <a:gd name="connsiteY158" fmla="*/ 1199428 h 2689038"/>
              <a:gd name="connsiteX159" fmla="*/ 45030 w 2689039"/>
              <a:gd name="connsiteY159" fmla="*/ 1175246 h 2689038"/>
              <a:gd name="connsiteX160" fmla="*/ 39522 w 2689039"/>
              <a:gd name="connsiteY160" fmla="*/ 1093027 h 2689038"/>
              <a:gd name="connsiteX161" fmla="*/ 28507 w 2689039"/>
              <a:gd name="connsiteY161" fmla="*/ 1078518 h 2689038"/>
              <a:gd name="connsiteX162" fmla="*/ 39522 w 2689039"/>
              <a:gd name="connsiteY162" fmla="*/ 1025317 h 2689038"/>
              <a:gd name="connsiteX163" fmla="*/ 45030 w 2689039"/>
              <a:gd name="connsiteY163" fmla="*/ 986626 h 2689038"/>
              <a:gd name="connsiteX164" fmla="*/ 56045 w 2689039"/>
              <a:gd name="connsiteY164" fmla="*/ 972117 h 2689038"/>
              <a:gd name="connsiteX165" fmla="*/ 45030 w 2689039"/>
              <a:gd name="connsiteY165" fmla="*/ 938262 h 2689038"/>
              <a:gd name="connsiteX166" fmla="*/ 28507 w 2689039"/>
              <a:gd name="connsiteY166" fmla="*/ 899571 h 2689038"/>
              <a:gd name="connsiteX167" fmla="*/ 23001 w 2689039"/>
              <a:gd name="connsiteY167" fmla="*/ 880225 h 2689038"/>
              <a:gd name="connsiteX168" fmla="*/ 11986 w 2689039"/>
              <a:gd name="connsiteY168" fmla="*/ 865717 h 2689038"/>
              <a:gd name="connsiteX169" fmla="*/ 6477 w 2689039"/>
              <a:gd name="connsiteY169" fmla="*/ 851207 h 2689038"/>
              <a:gd name="connsiteX170" fmla="*/ 11986 w 2689039"/>
              <a:gd name="connsiteY170" fmla="*/ 802843 h 2689038"/>
              <a:gd name="connsiteX171" fmla="*/ 17492 w 2689039"/>
              <a:gd name="connsiteY171" fmla="*/ 788334 h 2689038"/>
              <a:gd name="connsiteX172" fmla="*/ 28507 w 2689039"/>
              <a:gd name="connsiteY172" fmla="*/ 749643 h 2689038"/>
              <a:gd name="connsiteX173" fmla="*/ 39522 w 2689039"/>
              <a:gd name="connsiteY173" fmla="*/ 536841 h 2689038"/>
              <a:gd name="connsiteX174" fmla="*/ 50537 w 2689039"/>
              <a:gd name="connsiteY174" fmla="*/ 522331 h 2689038"/>
              <a:gd name="connsiteX175" fmla="*/ 61552 w 2689039"/>
              <a:gd name="connsiteY175" fmla="*/ 502986 h 2689038"/>
              <a:gd name="connsiteX176" fmla="*/ 56045 w 2689039"/>
              <a:gd name="connsiteY176" fmla="*/ 459459 h 2689038"/>
              <a:gd name="connsiteX177" fmla="*/ 34015 w 2689039"/>
              <a:gd name="connsiteY177" fmla="*/ 430440 h 2689038"/>
              <a:gd name="connsiteX178" fmla="*/ 39522 w 2689039"/>
              <a:gd name="connsiteY178" fmla="*/ 377240 h 2689038"/>
              <a:gd name="connsiteX179" fmla="*/ 50537 w 2689039"/>
              <a:gd name="connsiteY179" fmla="*/ 343386 h 2689038"/>
              <a:gd name="connsiteX180" fmla="*/ 56045 w 2689039"/>
              <a:gd name="connsiteY180" fmla="*/ 324039 h 2689038"/>
              <a:gd name="connsiteX181" fmla="*/ 45030 w 2689039"/>
              <a:gd name="connsiteY181" fmla="*/ 135419 h 2689038"/>
              <a:gd name="connsiteX182" fmla="*/ 39522 w 2689039"/>
              <a:gd name="connsiteY182" fmla="*/ 120911 h 2689038"/>
              <a:gd name="connsiteX183" fmla="*/ 50537 w 2689039"/>
              <a:gd name="connsiteY183" fmla="*/ 91892 h 2689038"/>
              <a:gd name="connsiteX184" fmla="*/ 67060 w 2689039"/>
              <a:gd name="connsiteY184" fmla="*/ 62874 h 2689038"/>
              <a:gd name="connsiteX185" fmla="*/ 78074 w 2689039"/>
              <a:gd name="connsiteY185" fmla="*/ 19345 h 2689038"/>
              <a:gd name="connsiteX186" fmla="*/ 342432 w 2689039"/>
              <a:gd name="connsiteY186" fmla="*/ 14510 h 2689038"/>
              <a:gd name="connsiteX187" fmla="*/ 389783 w 2689039"/>
              <a:gd name="connsiteY187" fmla="*/ 5467 h 2689038"/>
              <a:gd name="connsiteX188" fmla="*/ 379134 w 2689039"/>
              <a:gd name="connsiteY188" fmla="*/ 3850 h 2689038"/>
              <a:gd name="connsiteX189" fmla="*/ 391675 w 2689039"/>
              <a:gd name="connsiteY189" fmla="*/ 4984 h 2689038"/>
              <a:gd name="connsiteX190" fmla="*/ 452581 w 2689039"/>
              <a:gd name="connsiteY190" fmla="*/ 9673 h 2689038"/>
              <a:gd name="connsiteX191" fmla="*/ 480117 w 2689039"/>
              <a:gd name="connsiteY191" fmla="*/ 14510 h 2689038"/>
              <a:gd name="connsiteX192" fmla="*/ 513162 w 2689039"/>
              <a:gd name="connsiteY192" fmla="*/ 24183 h 2689038"/>
              <a:gd name="connsiteX193" fmla="*/ 639834 w 2689039"/>
              <a:gd name="connsiteY193" fmla="*/ 19345 h 2689038"/>
              <a:gd name="connsiteX194" fmla="*/ 738967 w 2689039"/>
              <a:gd name="connsiteY194" fmla="*/ 29019 h 2689038"/>
              <a:gd name="connsiteX195" fmla="*/ 860131 w 2689039"/>
              <a:gd name="connsiteY195" fmla="*/ 24183 h 2689038"/>
              <a:gd name="connsiteX196" fmla="*/ 948250 w 2689039"/>
              <a:gd name="connsiteY196" fmla="*/ 14510 h 2689038"/>
              <a:gd name="connsiteX197" fmla="*/ 986801 w 2689039"/>
              <a:gd name="connsiteY197" fmla="*/ 4837 h 2689038"/>
              <a:gd name="connsiteX198" fmla="*/ 1107966 w 2689039"/>
              <a:gd name="connsiteY198" fmla="*/ 9673 h 2689038"/>
              <a:gd name="connsiteX199" fmla="*/ 1498994 w 2689039"/>
              <a:gd name="connsiteY199" fmla="*/ 19345 h 2689038"/>
              <a:gd name="connsiteX200" fmla="*/ 1664217 w 2689039"/>
              <a:gd name="connsiteY200" fmla="*/ 29019 h 2689038"/>
              <a:gd name="connsiteX201" fmla="*/ 1680740 w 2689039"/>
              <a:gd name="connsiteY201" fmla="*/ 33855 h 2689038"/>
              <a:gd name="connsiteX202" fmla="*/ 1697262 w 2689039"/>
              <a:gd name="connsiteY202" fmla="*/ 19345 h 2689038"/>
              <a:gd name="connsiteX203" fmla="*/ 1785382 w 2689039"/>
              <a:gd name="connsiteY203" fmla="*/ 14510 h 2689038"/>
              <a:gd name="connsiteX204" fmla="*/ 1867992 w 2689039"/>
              <a:gd name="connsiteY204" fmla="*/ 19345 h 2689038"/>
              <a:gd name="connsiteX205" fmla="*/ 1884515 w 2689039"/>
              <a:gd name="connsiteY205" fmla="*/ 24183 h 2689038"/>
              <a:gd name="connsiteX206" fmla="*/ 1901036 w 2689039"/>
              <a:gd name="connsiteY206" fmla="*/ 14510 h 2689038"/>
              <a:gd name="connsiteX207" fmla="*/ 1950605 w 2689039"/>
              <a:gd name="connsiteY207" fmla="*/ 4837 h 2689038"/>
              <a:gd name="connsiteX208" fmla="*/ 1967126 w 2689039"/>
              <a:gd name="connsiteY208" fmla="*/ 0 h 268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689039" h="2689038">
                <a:moveTo>
                  <a:pt x="363794" y="2201"/>
                </a:moveTo>
                <a:cubicBezTo>
                  <a:pt x="366016" y="2333"/>
                  <a:pt x="370481" y="2716"/>
                  <a:pt x="375407" y="3284"/>
                </a:cubicBezTo>
                <a:lnTo>
                  <a:pt x="379134" y="3850"/>
                </a:lnTo>
                <a:lnTo>
                  <a:pt x="365649" y="2630"/>
                </a:lnTo>
                <a:cubicBezTo>
                  <a:pt x="361596" y="2189"/>
                  <a:pt x="361573" y="2069"/>
                  <a:pt x="363794" y="2201"/>
                </a:cubicBezTo>
                <a:close/>
                <a:moveTo>
                  <a:pt x="1967126" y="0"/>
                </a:moveTo>
                <a:cubicBezTo>
                  <a:pt x="1997315" y="1658"/>
                  <a:pt x="2079792" y="5453"/>
                  <a:pt x="2115828" y="9673"/>
                </a:cubicBezTo>
                <a:cubicBezTo>
                  <a:pt x="2123330" y="10551"/>
                  <a:pt x="2130325" y="13849"/>
                  <a:pt x="2137857" y="14510"/>
                </a:cubicBezTo>
                <a:cubicBezTo>
                  <a:pt x="2167141" y="17081"/>
                  <a:pt x="2196603" y="17735"/>
                  <a:pt x="2225976" y="19345"/>
                </a:cubicBezTo>
                <a:cubicBezTo>
                  <a:pt x="2315149" y="38925"/>
                  <a:pt x="2214839" y="18928"/>
                  <a:pt x="2446274" y="14510"/>
                </a:cubicBezTo>
                <a:cubicBezTo>
                  <a:pt x="2464718" y="14157"/>
                  <a:pt x="2482927" y="18447"/>
                  <a:pt x="2501348" y="19345"/>
                </a:cubicBezTo>
                <a:cubicBezTo>
                  <a:pt x="2549041" y="21673"/>
                  <a:pt x="2596810" y="22570"/>
                  <a:pt x="2644542" y="24183"/>
                </a:cubicBezTo>
                <a:cubicBezTo>
                  <a:pt x="2650048" y="29019"/>
                  <a:pt x="2657280" y="32713"/>
                  <a:pt x="2661063" y="38692"/>
                </a:cubicBezTo>
                <a:cubicBezTo>
                  <a:pt x="2667156" y="48324"/>
                  <a:pt x="2674031" y="74567"/>
                  <a:pt x="2677586" y="87056"/>
                </a:cubicBezTo>
                <a:cubicBezTo>
                  <a:pt x="2679421" y="104789"/>
                  <a:pt x="2680723" y="122572"/>
                  <a:pt x="2683093" y="140256"/>
                </a:cubicBezTo>
                <a:cubicBezTo>
                  <a:pt x="2684397" y="149995"/>
                  <a:pt x="2688601" y="159469"/>
                  <a:pt x="2688601" y="169275"/>
                </a:cubicBezTo>
                <a:cubicBezTo>
                  <a:pt x="2688601" y="203168"/>
                  <a:pt x="2687692" y="237187"/>
                  <a:pt x="2683093" y="270839"/>
                </a:cubicBezTo>
                <a:cubicBezTo>
                  <a:pt x="2682115" y="277997"/>
                  <a:pt x="2675750" y="283736"/>
                  <a:pt x="2672078" y="290184"/>
                </a:cubicBezTo>
                <a:cubicBezTo>
                  <a:pt x="2673914" y="322427"/>
                  <a:pt x="2674401" y="354751"/>
                  <a:pt x="2677586" y="386912"/>
                </a:cubicBezTo>
                <a:cubicBezTo>
                  <a:pt x="2678090" y="391991"/>
                  <a:pt x="2683093" y="396324"/>
                  <a:pt x="2683093" y="401422"/>
                </a:cubicBezTo>
                <a:cubicBezTo>
                  <a:pt x="2683093" y="404537"/>
                  <a:pt x="2675207" y="452133"/>
                  <a:pt x="2672078" y="459459"/>
                </a:cubicBezTo>
                <a:cubicBezTo>
                  <a:pt x="2669754" y="464901"/>
                  <a:pt x="2664735" y="469132"/>
                  <a:pt x="2661063" y="473967"/>
                </a:cubicBezTo>
                <a:cubicBezTo>
                  <a:pt x="2659228" y="478804"/>
                  <a:pt x="2658153" y="483917"/>
                  <a:pt x="2655556" y="488477"/>
                </a:cubicBezTo>
                <a:cubicBezTo>
                  <a:pt x="2652596" y="493675"/>
                  <a:pt x="2645478" y="497232"/>
                  <a:pt x="2644542" y="502986"/>
                </a:cubicBezTo>
                <a:cubicBezTo>
                  <a:pt x="2641994" y="518643"/>
                  <a:pt x="2654298" y="524958"/>
                  <a:pt x="2661063" y="536841"/>
                </a:cubicBezTo>
                <a:cubicBezTo>
                  <a:pt x="2663659" y="541401"/>
                  <a:pt x="2664735" y="546514"/>
                  <a:pt x="2666571" y="551350"/>
                </a:cubicBezTo>
                <a:cubicBezTo>
                  <a:pt x="2664735" y="561023"/>
                  <a:pt x="2667468" y="572334"/>
                  <a:pt x="2661063" y="580368"/>
                </a:cubicBezTo>
                <a:cubicBezTo>
                  <a:pt x="2653471" y="589892"/>
                  <a:pt x="2628018" y="599713"/>
                  <a:pt x="2628018" y="599713"/>
                </a:cubicBezTo>
                <a:cubicBezTo>
                  <a:pt x="2629512" y="606273"/>
                  <a:pt x="2635703" y="635442"/>
                  <a:pt x="2639033" y="643242"/>
                </a:cubicBezTo>
                <a:cubicBezTo>
                  <a:pt x="2641917" y="649993"/>
                  <a:pt x="2646714" y="655999"/>
                  <a:pt x="2650048" y="662587"/>
                </a:cubicBezTo>
                <a:cubicBezTo>
                  <a:pt x="2654063" y="670521"/>
                  <a:pt x="2657592" y="678641"/>
                  <a:pt x="2661063" y="686769"/>
                </a:cubicBezTo>
                <a:cubicBezTo>
                  <a:pt x="2663102" y="691543"/>
                  <a:pt x="2663975" y="696719"/>
                  <a:pt x="2666571" y="701279"/>
                </a:cubicBezTo>
                <a:cubicBezTo>
                  <a:pt x="2669532" y="706477"/>
                  <a:pt x="2673914" y="710952"/>
                  <a:pt x="2677586" y="715787"/>
                </a:cubicBezTo>
                <a:cubicBezTo>
                  <a:pt x="2679421" y="722236"/>
                  <a:pt x="2684448" y="728593"/>
                  <a:pt x="2683093" y="735133"/>
                </a:cubicBezTo>
                <a:cubicBezTo>
                  <a:pt x="2678259" y="758478"/>
                  <a:pt x="2664913" y="770930"/>
                  <a:pt x="2650048" y="788334"/>
                </a:cubicBezTo>
                <a:cubicBezTo>
                  <a:pt x="2647396" y="809303"/>
                  <a:pt x="2644530" y="839160"/>
                  <a:pt x="2639033" y="860880"/>
                </a:cubicBezTo>
                <a:cubicBezTo>
                  <a:pt x="2636876" y="869405"/>
                  <a:pt x="2630541" y="884257"/>
                  <a:pt x="2622512" y="889897"/>
                </a:cubicBezTo>
                <a:cubicBezTo>
                  <a:pt x="2617979" y="893083"/>
                  <a:pt x="2611682" y="893734"/>
                  <a:pt x="2605989" y="894735"/>
                </a:cubicBezTo>
                <a:cubicBezTo>
                  <a:pt x="2593260" y="896970"/>
                  <a:pt x="2580287" y="897959"/>
                  <a:pt x="2567437" y="899571"/>
                </a:cubicBezTo>
                <a:cubicBezTo>
                  <a:pt x="2528886" y="910855"/>
                  <a:pt x="2523378" y="906019"/>
                  <a:pt x="2550915" y="914080"/>
                </a:cubicBezTo>
                <a:cubicBezTo>
                  <a:pt x="2594149" y="952045"/>
                  <a:pt x="2579386" y="934655"/>
                  <a:pt x="2600482" y="962444"/>
                </a:cubicBezTo>
                <a:cubicBezTo>
                  <a:pt x="2596810" y="967280"/>
                  <a:pt x="2589467" y="971140"/>
                  <a:pt x="2589467" y="976953"/>
                </a:cubicBezTo>
                <a:cubicBezTo>
                  <a:pt x="2589467" y="1000882"/>
                  <a:pt x="2607581" y="1021947"/>
                  <a:pt x="2622512" y="1039826"/>
                </a:cubicBezTo>
                <a:cubicBezTo>
                  <a:pt x="2634890" y="1054649"/>
                  <a:pt x="2661063" y="1083354"/>
                  <a:pt x="2661063" y="1083354"/>
                </a:cubicBezTo>
                <a:cubicBezTo>
                  <a:pt x="2679423" y="1131718"/>
                  <a:pt x="2683094" y="1112373"/>
                  <a:pt x="2672078" y="1141391"/>
                </a:cubicBezTo>
                <a:cubicBezTo>
                  <a:pt x="2678687" y="1245844"/>
                  <a:pt x="2680123" y="1206914"/>
                  <a:pt x="2672078" y="1305829"/>
                </a:cubicBezTo>
                <a:cubicBezTo>
                  <a:pt x="2666871" y="1369850"/>
                  <a:pt x="2681870" y="1350431"/>
                  <a:pt x="2650048" y="1378374"/>
                </a:cubicBezTo>
                <a:cubicBezTo>
                  <a:pt x="2651885" y="1388047"/>
                  <a:pt x="2653133" y="1397821"/>
                  <a:pt x="2655556" y="1407393"/>
                </a:cubicBezTo>
                <a:cubicBezTo>
                  <a:pt x="2656815" y="1412369"/>
                  <a:pt x="2659468" y="1417000"/>
                  <a:pt x="2661063" y="1421902"/>
                </a:cubicBezTo>
                <a:cubicBezTo>
                  <a:pt x="2663142" y="1428293"/>
                  <a:pt x="2664735" y="1434798"/>
                  <a:pt x="2666571" y="1441248"/>
                </a:cubicBezTo>
                <a:cubicBezTo>
                  <a:pt x="2664735" y="1458981"/>
                  <a:pt x="2670132" y="1478521"/>
                  <a:pt x="2661063" y="1494448"/>
                </a:cubicBezTo>
                <a:cubicBezTo>
                  <a:pt x="2656876" y="1501801"/>
                  <a:pt x="2642407" y="1496684"/>
                  <a:pt x="2633527" y="1499284"/>
                </a:cubicBezTo>
                <a:cubicBezTo>
                  <a:pt x="2625739" y="1501564"/>
                  <a:pt x="2619043" y="1506117"/>
                  <a:pt x="2611497" y="1508957"/>
                </a:cubicBezTo>
                <a:cubicBezTo>
                  <a:pt x="2606161" y="1510965"/>
                  <a:pt x="2600482" y="1512181"/>
                  <a:pt x="2594974" y="1513794"/>
                </a:cubicBezTo>
                <a:cubicBezTo>
                  <a:pt x="2591302" y="1521854"/>
                  <a:pt x="2583959" y="1529293"/>
                  <a:pt x="2583959" y="1537976"/>
                </a:cubicBezTo>
                <a:cubicBezTo>
                  <a:pt x="2583959" y="1545185"/>
                  <a:pt x="2591740" y="1550695"/>
                  <a:pt x="2594974" y="1557321"/>
                </a:cubicBezTo>
                <a:cubicBezTo>
                  <a:pt x="2597678" y="1562863"/>
                  <a:pt x="2599493" y="1566747"/>
                  <a:pt x="2600656" y="1569391"/>
                </a:cubicBezTo>
                <a:lnTo>
                  <a:pt x="2601464" y="1571501"/>
                </a:lnTo>
                <a:lnTo>
                  <a:pt x="2599201" y="1568436"/>
                </a:lnTo>
                <a:cubicBezTo>
                  <a:pt x="2596649" y="1565566"/>
                  <a:pt x="2602834" y="1576362"/>
                  <a:pt x="2602432" y="1574025"/>
                </a:cubicBezTo>
                <a:lnTo>
                  <a:pt x="2601464" y="1571501"/>
                </a:lnTo>
                <a:lnTo>
                  <a:pt x="2602992" y="1573569"/>
                </a:lnTo>
                <a:cubicBezTo>
                  <a:pt x="2604962" y="1576413"/>
                  <a:pt x="2607717" y="1580530"/>
                  <a:pt x="2611497" y="1586339"/>
                </a:cubicBezTo>
                <a:cubicBezTo>
                  <a:pt x="2615570" y="1592599"/>
                  <a:pt x="2619277" y="1599058"/>
                  <a:pt x="2622512" y="1605685"/>
                </a:cubicBezTo>
                <a:cubicBezTo>
                  <a:pt x="2624798" y="1610371"/>
                  <a:pt x="2625423" y="1615634"/>
                  <a:pt x="2628018" y="1620194"/>
                </a:cubicBezTo>
                <a:cubicBezTo>
                  <a:pt x="2630979" y="1625393"/>
                  <a:pt x="2636073" y="1629505"/>
                  <a:pt x="2639033" y="1634703"/>
                </a:cubicBezTo>
                <a:cubicBezTo>
                  <a:pt x="2641629" y="1639263"/>
                  <a:pt x="2641321" y="1644971"/>
                  <a:pt x="2644542" y="1649213"/>
                </a:cubicBezTo>
                <a:cubicBezTo>
                  <a:pt x="2648862" y="1654904"/>
                  <a:pt x="2655556" y="1658886"/>
                  <a:pt x="2661063" y="1663722"/>
                </a:cubicBezTo>
                <a:cubicBezTo>
                  <a:pt x="2662899" y="1691128"/>
                  <a:pt x="2662528" y="1718718"/>
                  <a:pt x="2666571" y="1745941"/>
                </a:cubicBezTo>
                <a:cubicBezTo>
                  <a:pt x="2668073" y="1756052"/>
                  <a:pt x="2677586" y="1774959"/>
                  <a:pt x="2677586" y="1774959"/>
                </a:cubicBezTo>
                <a:cubicBezTo>
                  <a:pt x="2675750" y="1799141"/>
                  <a:pt x="2675981" y="1823513"/>
                  <a:pt x="2672078" y="1847505"/>
                </a:cubicBezTo>
                <a:cubicBezTo>
                  <a:pt x="2670435" y="1857598"/>
                  <a:pt x="2661063" y="1876523"/>
                  <a:pt x="2661063" y="1876523"/>
                </a:cubicBezTo>
                <a:cubicBezTo>
                  <a:pt x="2662899" y="1892645"/>
                  <a:pt x="2663171" y="1908963"/>
                  <a:pt x="2666571" y="1924887"/>
                </a:cubicBezTo>
                <a:cubicBezTo>
                  <a:pt x="2668710" y="1934909"/>
                  <a:pt x="2677586" y="1953906"/>
                  <a:pt x="2677586" y="1953906"/>
                </a:cubicBezTo>
                <a:cubicBezTo>
                  <a:pt x="2675750" y="1986149"/>
                  <a:pt x="2676833" y="2018622"/>
                  <a:pt x="2672078" y="2050633"/>
                </a:cubicBezTo>
                <a:cubicBezTo>
                  <a:pt x="2671222" y="2056398"/>
                  <a:pt x="2661063" y="2059331"/>
                  <a:pt x="2661063" y="2065143"/>
                </a:cubicBezTo>
                <a:cubicBezTo>
                  <a:pt x="2661063" y="2180240"/>
                  <a:pt x="2637023" y="2160694"/>
                  <a:pt x="2688601" y="2190890"/>
                </a:cubicBezTo>
                <a:cubicBezTo>
                  <a:pt x="2685492" y="2275489"/>
                  <a:pt x="2696551" y="2301875"/>
                  <a:pt x="2677586" y="2360164"/>
                </a:cubicBezTo>
                <a:cubicBezTo>
                  <a:pt x="2675991" y="2365065"/>
                  <a:pt x="2673673" y="2369771"/>
                  <a:pt x="2672078" y="2374673"/>
                </a:cubicBezTo>
                <a:cubicBezTo>
                  <a:pt x="2663187" y="2402002"/>
                  <a:pt x="2672325" y="2386439"/>
                  <a:pt x="2655556" y="2408527"/>
                </a:cubicBezTo>
                <a:cubicBezTo>
                  <a:pt x="2657392" y="2427873"/>
                  <a:pt x="2659543" y="2447197"/>
                  <a:pt x="2661063" y="2466564"/>
                </a:cubicBezTo>
                <a:cubicBezTo>
                  <a:pt x="2668183" y="2557220"/>
                  <a:pt x="2656451" y="2522117"/>
                  <a:pt x="2672078" y="2563292"/>
                </a:cubicBezTo>
                <a:cubicBezTo>
                  <a:pt x="2647761" y="2614542"/>
                  <a:pt x="2661564" y="2637757"/>
                  <a:pt x="2594974" y="2616492"/>
                </a:cubicBezTo>
                <a:cubicBezTo>
                  <a:pt x="2588753" y="2614506"/>
                  <a:pt x="2587631" y="2606820"/>
                  <a:pt x="2583959" y="2601983"/>
                </a:cubicBezTo>
                <a:cubicBezTo>
                  <a:pt x="2580287" y="2606820"/>
                  <a:pt x="2578367" y="2613159"/>
                  <a:pt x="2572944" y="2616492"/>
                </a:cubicBezTo>
                <a:cubicBezTo>
                  <a:pt x="2543433" y="2634634"/>
                  <a:pt x="2531919" y="2635793"/>
                  <a:pt x="2501348" y="2640674"/>
                </a:cubicBezTo>
                <a:cubicBezTo>
                  <a:pt x="2490361" y="2642428"/>
                  <a:pt x="2479204" y="2643384"/>
                  <a:pt x="2468304" y="2645511"/>
                </a:cubicBezTo>
                <a:cubicBezTo>
                  <a:pt x="2462636" y="2646617"/>
                  <a:pt x="2457448" y="2649241"/>
                  <a:pt x="2451780" y="2650348"/>
                </a:cubicBezTo>
                <a:cubicBezTo>
                  <a:pt x="2393628" y="2661696"/>
                  <a:pt x="2439406" y="2649133"/>
                  <a:pt x="2402214" y="2660020"/>
                </a:cubicBezTo>
                <a:cubicBezTo>
                  <a:pt x="2380184" y="2658408"/>
                  <a:pt x="2358231" y="2655184"/>
                  <a:pt x="2336125" y="2655184"/>
                </a:cubicBezTo>
                <a:cubicBezTo>
                  <a:pt x="2322822" y="2655184"/>
                  <a:pt x="2260835" y="2661929"/>
                  <a:pt x="2242498" y="2664857"/>
                </a:cubicBezTo>
                <a:cubicBezTo>
                  <a:pt x="2235050" y="2666045"/>
                  <a:pt x="2228026" y="2669314"/>
                  <a:pt x="2220468" y="2669693"/>
                </a:cubicBezTo>
                <a:cubicBezTo>
                  <a:pt x="2163621" y="2672545"/>
                  <a:pt x="2106648" y="2672916"/>
                  <a:pt x="2049738" y="2674529"/>
                </a:cubicBezTo>
                <a:cubicBezTo>
                  <a:pt x="1986840" y="2672856"/>
                  <a:pt x="1907625" y="2679603"/>
                  <a:pt x="1840455" y="2664857"/>
                </a:cubicBezTo>
                <a:cubicBezTo>
                  <a:pt x="1834824" y="2663620"/>
                  <a:pt x="1829440" y="2661633"/>
                  <a:pt x="1823933" y="2660020"/>
                </a:cubicBezTo>
                <a:cubicBezTo>
                  <a:pt x="1814754" y="2661633"/>
                  <a:pt x="1805160" y="2661970"/>
                  <a:pt x="1796395" y="2664857"/>
                </a:cubicBezTo>
                <a:cubicBezTo>
                  <a:pt x="1790199" y="2666898"/>
                  <a:pt x="1786258" y="2673000"/>
                  <a:pt x="1779873" y="2674529"/>
                </a:cubicBezTo>
                <a:cubicBezTo>
                  <a:pt x="1765594" y="2677949"/>
                  <a:pt x="1750500" y="2677754"/>
                  <a:pt x="1735813" y="2679365"/>
                </a:cubicBezTo>
                <a:cubicBezTo>
                  <a:pt x="1713783" y="2677754"/>
                  <a:pt x="1691530" y="2677722"/>
                  <a:pt x="1669725" y="2674529"/>
                </a:cubicBezTo>
                <a:cubicBezTo>
                  <a:pt x="1658271" y="2672853"/>
                  <a:pt x="1636680" y="2664857"/>
                  <a:pt x="1636680" y="2664857"/>
                </a:cubicBezTo>
                <a:cubicBezTo>
                  <a:pt x="1614650" y="2666468"/>
                  <a:pt x="1592502" y="2667127"/>
                  <a:pt x="1570590" y="2669693"/>
                </a:cubicBezTo>
                <a:cubicBezTo>
                  <a:pt x="1564835" y="2670366"/>
                  <a:pt x="1559761" y="2673530"/>
                  <a:pt x="1554069" y="2674529"/>
                </a:cubicBezTo>
                <a:cubicBezTo>
                  <a:pt x="1541340" y="2676764"/>
                  <a:pt x="1528368" y="2677754"/>
                  <a:pt x="1515515" y="2679365"/>
                </a:cubicBezTo>
                <a:cubicBezTo>
                  <a:pt x="1445754" y="2677754"/>
                  <a:pt x="1376019" y="2674529"/>
                  <a:pt x="1306234" y="2674529"/>
                </a:cubicBezTo>
                <a:cubicBezTo>
                  <a:pt x="1048812" y="2674529"/>
                  <a:pt x="1345264" y="2686786"/>
                  <a:pt x="1107966" y="2674529"/>
                </a:cubicBezTo>
                <a:cubicBezTo>
                  <a:pt x="1106130" y="2669693"/>
                  <a:pt x="1104053" y="2664922"/>
                  <a:pt x="1102458" y="2660020"/>
                </a:cubicBezTo>
                <a:cubicBezTo>
                  <a:pt x="1100379" y="2653628"/>
                  <a:pt x="1104372" y="2641978"/>
                  <a:pt x="1096951" y="2640674"/>
                </a:cubicBezTo>
                <a:cubicBezTo>
                  <a:pt x="1087950" y="2639093"/>
                  <a:pt x="1082390" y="2650499"/>
                  <a:pt x="1074921" y="2655184"/>
                </a:cubicBezTo>
                <a:cubicBezTo>
                  <a:pt x="1069535" y="2658562"/>
                  <a:pt x="1064319" y="2662257"/>
                  <a:pt x="1058399" y="2664857"/>
                </a:cubicBezTo>
                <a:cubicBezTo>
                  <a:pt x="1044845" y="2670808"/>
                  <a:pt x="1021515" y="2672674"/>
                  <a:pt x="1008831" y="2674529"/>
                </a:cubicBezTo>
                <a:cubicBezTo>
                  <a:pt x="939070" y="2672916"/>
                  <a:pt x="869165" y="2673958"/>
                  <a:pt x="799549" y="2669693"/>
                </a:cubicBezTo>
                <a:cubicBezTo>
                  <a:pt x="789687" y="2669088"/>
                  <a:pt x="781390" y="2662765"/>
                  <a:pt x="772012" y="2660020"/>
                </a:cubicBezTo>
                <a:cubicBezTo>
                  <a:pt x="764831" y="2657918"/>
                  <a:pt x="757261" y="2657009"/>
                  <a:pt x="749982" y="2655184"/>
                </a:cubicBezTo>
                <a:cubicBezTo>
                  <a:pt x="744401" y="2653784"/>
                  <a:pt x="738967" y="2651959"/>
                  <a:pt x="733460" y="2650348"/>
                </a:cubicBezTo>
                <a:cubicBezTo>
                  <a:pt x="715101" y="2651959"/>
                  <a:pt x="696363" y="2651540"/>
                  <a:pt x="678385" y="2655184"/>
                </a:cubicBezTo>
                <a:cubicBezTo>
                  <a:pt x="671936" y="2656491"/>
                  <a:pt x="667912" y="2662496"/>
                  <a:pt x="661863" y="2664857"/>
                </a:cubicBezTo>
                <a:cubicBezTo>
                  <a:pt x="651253" y="2668998"/>
                  <a:pt x="639599" y="2670743"/>
                  <a:pt x="628819" y="2674529"/>
                </a:cubicBezTo>
                <a:cubicBezTo>
                  <a:pt x="560791" y="2698425"/>
                  <a:pt x="643432" y="2673477"/>
                  <a:pt x="590266" y="2689038"/>
                </a:cubicBezTo>
                <a:cubicBezTo>
                  <a:pt x="579251" y="2687426"/>
                  <a:pt x="566308" y="2689903"/>
                  <a:pt x="557222" y="2684203"/>
                </a:cubicBezTo>
                <a:cubicBezTo>
                  <a:pt x="551062" y="2680340"/>
                  <a:pt x="559188" y="2665915"/>
                  <a:pt x="551714" y="2664857"/>
                </a:cubicBezTo>
                <a:cubicBezTo>
                  <a:pt x="497313" y="2657151"/>
                  <a:pt x="441566" y="2661633"/>
                  <a:pt x="386491" y="2660020"/>
                </a:cubicBezTo>
                <a:cubicBezTo>
                  <a:pt x="375476" y="2658408"/>
                  <a:pt x="364397" y="2657107"/>
                  <a:pt x="353447" y="2655184"/>
                </a:cubicBezTo>
                <a:cubicBezTo>
                  <a:pt x="346025" y="2653880"/>
                  <a:pt x="338986" y="2650348"/>
                  <a:pt x="331417" y="2650348"/>
                </a:cubicBezTo>
                <a:cubicBezTo>
                  <a:pt x="311139" y="2650348"/>
                  <a:pt x="291029" y="2653571"/>
                  <a:pt x="270835" y="2655184"/>
                </a:cubicBezTo>
                <a:cubicBezTo>
                  <a:pt x="263491" y="2658408"/>
                  <a:pt x="256856" y="2666270"/>
                  <a:pt x="248805" y="2664857"/>
                </a:cubicBezTo>
                <a:cubicBezTo>
                  <a:pt x="243112" y="2663856"/>
                  <a:pt x="244706" y="2655293"/>
                  <a:pt x="243298" y="2650348"/>
                </a:cubicBezTo>
                <a:cubicBezTo>
                  <a:pt x="241028" y="2642372"/>
                  <a:pt x="246617" y="2628901"/>
                  <a:pt x="237790" y="2626166"/>
                </a:cubicBezTo>
                <a:cubicBezTo>
                  <a:pt x="210037" y="2617564"/>
                  <a:pt x="179044" y="2622941"/>
                  <a:pt x="149671" y="2621329"/>
                </a:cubicBezTo>
                <a:cubicBezTo>
                  <a:pt x="124938" y="2599610"/>
                  <a:pt x="140538" y="2608983"/>
                  <a:pt x="100104" y="2597147"/>
                </a:cubicBezTo>
                <a:lnTo>
                  <a:pt x="83582" y="2592310"/>
                </a:lnTo>
                <a:cubicBezTo>
                  <a:pt x="81747" y="2587474"/>
                  <a:pt x="78074" y="2582900"/>
                  <a:pt x="78074" y="2577802"/>
                </a:cubicBezTo>
                <a:cubicBezTo>
                  <a:pt x="78074" y="2524697"/>
                  <a:pt x="79108" y="2525805"/>
                  <a:pt x="89089" y="2490746"/>
                </a:cubicBezTo>
                <a:cubicBezTo>
                  <a:pt x="77072" y="2459088"/>
                  <a:pt x="93762" y="2490160"/>
                  <a:pt x="67060" y="2471401"/>
                </a:cubicBezTo>
                <a:cubicBezTo>
                  <a:pt x="61890" y="2467769"/>
                  <a:pt x="59717" y="2461728"/>
                  <a:pt x="56045" y="2456891"/>
                </a:cubicBezTo>
                <a:cubicBezTo>
                  <a:pt x="57880" y="2443994"/>
                  <a:pt x="61552" y="2431198"/>
                  <a:pt x="61552" y="2418199"/>
                </a:cubicBezTo>
                <a:cubicBezTo>
                  <a:pt x="61552" y="2398788"/>
                  <a:pt x="58787" y="2379425"/>
                  <a:pt x="56045" y="2360164"/>
                </a:cubicBezTo>
                <a:cubicBezTo>
                  <a:pt x="54663" y="2350452"/>
                  <a:pt x="48686" y="2335942"/>
                  <a:pt x="45030" y="2326308"/>
                </a:cubicBezTo>
                <a:cubicBezTo>
                  <a:pt x="46865" y="2284393"/>
                  <a:pt x="45784" y="2242301"/>
                  <a:pt x="50537" y="2200562"/>
                </a:cubicBezTo>
                <a:cubicBezTo>
                  <a:pt x="51354" y="2193389"/>
                  <a:pt x="60125" y="2188317"/>
                  <a:pt x="61552" y="2181217"/>
                </a:cubicBezTo>
                <a:cubicBezTo>
                  <a:pt x="65711" y="2160517"/>
                  <a:pt x="64264" y="2139219"/>
                  <a:pt x="67060" y="2118343"/>
                </a:cubicBezTo>
                <a:cubicBezTo>
                  <a:pt x="70587" y="2092016"/>
                  <a:pt x="71503" y="2105702"/>
                  <a:pt x="83582" y="2084489"/>
                </a:cubicBezTo>
                <a:cubicBezTo>
                  <a:pt x="94305" y="2065656"/>
                  <a:pt x="84004" y="2072340"/>
                  <a:pt x="94597" y="2050633"/>
                </a:cubicBezTo>
                <a:cubicBezTo>
                  <a:pt x="97204" y="2045291"/>
                  <a:pt x="101939" y="2040961"/>
                  <a:pt x="105611" y="2036125"/>
                </a:cubicBezTo>
                <a:cubicBezTo>
                  <a:pt x="104815" y="2032632"/>
                  <a:pt x="99437" y="2003810"/>
                  <a:pt x="94597" y="1997434"/>
                </a:cubicBezTo>
                <a:cubicBezTo>
                  <a:pt x="90276" y="1991742"/>
                  <a:pt x="83582" y="1987761"/>
                  <a:pt x="78074" y="1982924"/>
                </a:cubicBezTo>
                <a:cubicBezTo>
                  <a:pt x="74403" y="1932948"/>
                  <a:pt x="68223" y="1883065"/>
                  <a:pt x="67060" y="1832996"/>
                </a:cubicBezTo>
                <a:cubicBezTo>
                  <a:pt x="66385" y="1803939"/>
                  <a:pt x="73945" y="1774979"/>
                  <a:pt x="72567" y="1745941"/>
                </a:cubicBezTo>
                <a:cubicBezTo>
                  <a:pt x="72239" y="1739010"/>
                  <a:pt x="54104" y="1700568"/>
                  <a:pt x="50537" y="1692740"/>
                </a:cubicBezTo>
                <a:cubicBezTo>
                  <a:pt x="42792" y="1645132"/>
                  <a:pt x="39522" y="1631978"/>
                  <a:pt x="39522" y="1571831"/>
                </a:cubicBezTo>
                <a:cubicBezTo>
                  <a:pt x="39522" y="1563610"/>
                  <a:pt x="41744" y="1555345"/>
                  <a:pt x="45030" y="1547648"/>
                </a:cubicBezTo>
                <a:cubicBezTo>
                  <a:pt x="47354" y="1542206"/>
                  <a:pt x="52373" y="1537976"/>
                  <a:pt x="56045" y="1533139"/>
                </a:cubicBezTo>
                <a:cubicBezTo>
                  <a:pt x="51726" y="1525553"/>
                  <a:pt x="41799" y="1506120"/>
                  <a:pt x="34015" y="1499284"/>
                </a:cubicBezTo>
                <a:cubicBezTo>
                  <a:pt x="29336" y="1495175"/>
                  <a:pt x="23001" y="1492835"/>
                  <a:pt x="17492" y="1489612"/>
                </a:cubicBezTo>
                <a:cubicBezTo>
                  <a:pt x="-7845" y="1456237"/>
                  <a:pt x="-3723" y="1468515"/>
                  <a:pt x="17492" y="1397721"/>
                </a:cubicBezTo>
                <a:cubicBezTo>
                  <a:pt x="19474" y="1391106"/>
                  <a:pt x="28507" y="1388047"/>
                  <a:pt x="34015" y="1383211"/>
                </a:cubicBezTo>
                <a:cubicBezTo>
                  <a:pt x="52232" y="1335215"/>
                  <a:pt x="21669" y="1408531"/>
                  <a:pt x="56045" y="1354192"/>
                </a:cubicBezTo>
                <a:cubicBezTo>
                  <a:pt x="61683" y="1345279"/>
                  <a:pt x="67060" y="1325174"/>
                  <a:pt x="67060" y="1325174"/>
                </a:cubicBezTo>
                <a:cubicBezTo>
                  <a:pt x="65223" y="1305829"/>
                  <a:pt x="63752" y="1286453"/>
                  <a:pt x="61552" y="1267137"/>
                </a:cubicBezTo>
                <a:cubicBezTo>
                  <a:pt x="58890" y="1243761"/>
                  <a:pt x="55287" y="1222370"/>
                  <a:pt x="50537" y="1199428"/>
                </a:cubicBezTo>
                <a:cubicBezTo>
                  <a:pt x="48863" y="1191340"/>
                  <a:pt x="46865" y="1183306"/>
                  <a:pt x="45030" y="1175246"/>
                </a:cubicBezTo>
                <a:cubicBezTo>
                  <a:pt x="43193" y="1147839"/>
                  <a:pt x="44159" y="1120177"/>
                  <a:pt x="39522" y="1093027"/>
                </a:cubicBezTo>
                <a:cubicBezTo>
                  <a:pt x="38541" y="1087279"/>
                  <a:pt x="29106" y="1084307"/>
                  <a:pt x="28507" y="1078518"/>
                </a:cubicBezTo>
                <a:cubicBezTo>
                  <a:pt x="26283" y="1057036"/>
                  <a:pt x="32651" y="1043423"/>
                  <a:pt x="39522" y="1025317"/>
                </a:cubicBezTo>
                <a:cubicBezTo>
                  <a:pt x="41358" y="1012420"/>
                  <a:pt x="41136" y="999166"/>
                  <a:pt x="45030" y="986626"/>
                </a:cubicBezTo>
                <a:cubicBezTo>
                  <a:pt x="46772" y="981018"/>
                  <a:pt x="56045" y="977930"/>
                  <a:pt x="56045" y="972117"/>
                </a:cubicBezTo>
                <a:cubicBezTo>
                  <a:pt x="56045" y="960380"/>
                  <a:pt x="48271" y="949647"/>
                  <a:pt x="45030" y="938262"/>
                </a:cubicBezTo>
                <a:cubicBezTo>
                  <a:pt x="35502" y="904796"/>
                  <a:pt x="46639" y="923454"/>
                  <a:pt x="28507" y="899571"/>
                </a:cubicBezTo>
                <a:cubicBezTo>
                  <a:pt x="26672" y="893122"/>
                  <a:pt x="25981" y="886334"/>
                  <a:pt x="23001" y="880225"/>
                </a:cubicBezTo>
                <a:cubicBezTo>
                  <a:pt x="20392" y="874882"/>
                  <a:pt x="14946" y="870915"/>
                  <a:pt x="11986" y="865717"/>
                </a:cubicBezTo>
                <a:cubicBezTo>
                  <a:pt x="9389" y="861157"/>
                  <a:pt x="8314" y="856043"/>
                  <a:pt x="6477" y="851207"/>
                </a:cubicBezTo>
                <a:cubicBezTo>
                  <a:pt x="8314" y="835085"/>
                  <a:pt x="9180" y="818857"/>
                  <a:pt x="11986" y="802843"/>
                </a:cubicBezTo>
                <a:cubicBezTo>
                  <a:pt x="12868" y="797804"/>
                  <a:pt x="15965" y="793253"/>
                  <a:pt x="17492" y="788334"/>
                </a:cubicBezTo>
                <a:cubicBezTo>
                  <a:pt x="21475" y="775508"/>
                  <a:pt x="24836" y="762539"/>
                  <a:pt x="28507" y="749643"/>
                </a:cubicBezTo>
                <a:cubicBezTo>
                  <a:pt x="32179" y="678709"/>
                  <a:pt x="32666" y="607592"/>
                  <a:pt x="39522" y="536841"/>
                </a:cubicBezTo>
                <a:cubicBezTo>
                  <a:pt x="40083" y="531049"/>
                  <a:pt x="47253" y="527379"/>
                  <a:pt x="50537" y="522331"/>
                </a:cubicBezTo>
                <a:cubicBezTo>
                  <a:pt x="54610" y="516072"/>
                  <a:pt x="57880" y="509434"/>
                  <a:pt x="61552" y="502986"/>
                </a:cubicBezTo>
                <a:cubicBezTo>
                  <a:pt x="59717" y="488477"/>
                  <a:pt x="61302" y="473308"/>
                  <a:pt x="56045" y="459459"/>
                </a:cubicBezTo>
                <a:cubicBezTo>
                  <a:pt x="51859" y="448431"/>
                  <a:pt x="34015" y="430440"/>
                  <a:pt x="34015" y="430440"/>
                </a:cubicBezTo>
                <a:cubicBezTo>
                  <a:pt x="35851" y="412707"/>
                  <a:pt x="36843" y="394890"/>
                  <a:pt x="39522" y="377240"/>
                </a:cubicBezTo>
                <a:cubicBezTo>
                  <a:pt x="41673" y="363074"/>
                  <a:pt x="46292" y="356435"/>
                  <a:pt x="50537" y="343386"/>
                </a:cubicBezTo>
                <a:cubicBezTo>
                  <a:pt x="52616" y="336994"/>
                  <a:pt x="54208" y="330488"/>
                  <a:pt x="56045" y="324039"/>
                </a:cubicBezTo>
                <a:cubicBezTo>
                  <a:pt x="53168" y="235605"/>
                  <a:pt x="65790" y="199226"/>
                  <a:pt x="45030" y="135419"/>
                </a:cubicBezTo>
                <a:cubicBezTo>
                  <a:pt x="43436" y="130518"/>
                  <a:pt x="41358" y="125746"/>
                  <a:pt x="39522" y="120911"/>
                </a:cubicBezTo>
                <a:cubicBezTo>
                  <a:pt x="43193" y="111238"/>
                  <a:pt x="44097" y="100376"/>
                  <a:pt x="50537" y="91892"/>
                </a:cubicBezTo>
                <a:cubicBezTo>
                  <a:pt x="59818" y="79665"/>
                  <a:pt x="63802" y="77174"/>
                  <a:pt x="67060" y="62874"/>
                </a:cubicBezTo>
                <a:cubicBezTo>
                  <a:pt x="67780" y="59712"/>
                  <a:pt x="32180" y="27406"/>
                  <a:pt x="78074" y="19345"/>
                </a:cubicBezTo>
                <a:cubicBezTo>
                  <a:pt x="123969" y="11285"/>
                  <a:pt x="254420" y="18651"/>
                  <a:pt x="342432" y="14510"/>
                </a:cubicBezTo>
                <a:cubicBezTo>
                  <a:pt x="402244" y="11696"/>
                  <a:pt x="401971" y="8065"/>
                  <a:pt x="389783" y="5467"/>
                </a:cubicBezTo>
                <a:lnTo>
                  <a:pt x="379134" y="3850"/>
                </a:lnTo>
                <a:lnTo>
                  <a:pt x="391675" y="4984"/>
                </a:lnTo>
                <a:cubicBezTo>
                  <a:pt x="405570" y="6135"/>
                  <a:pt x="425277" y="7675"/>
                  <a:pt x="452581" y="9673"/>
                </a:cubicBezTo>
                <a:cubicBezTo>
                  <a:pt x="461759" y="11285"/>
                  <a:pt x="471087" y="12347"/>
                  <a:pt x="480117" y="14510"/>
                </a:cubicBezTo>
                <a:cubicBezTo>
                  <a:pt x="491319" y="17193"/>
                  <a:pt x="513162" y="24183"/>
                  <a:pt x="513162" y="24183"/>
                </a:cubicBezTo>
                <a:cubicBezTo>
                  <a:pt x="555386" y="22570"/>
                  <a:pt x="597570" y="19345"/>
                  <a:pt x="639834" y="19345"/>
                </a:cubicBezTo>
                <a:cubicBezTo>
                  <a:pt x="678433" y="19345"/>
                  <a:pt x="703625" y="23847"/>
                  <a:pt x="738967" y="29019"/>
                </a:cubicBezTo>
                <a:lnTo>
                  <a:pt x="860131" y="24183"/>
                </a:lnTo>
                <a:cubicBezTo>
                  <a:pt x="887726" y="22668"/>
                  <a:pt x="920364" y="19408"/>
                  <a:pt x="948250" y="14510"/>
                </a:cubicBezTo>
                <a:cubicBezTo>
                  <a:pt x="965532" y="11475"/>
                  <a:pt x="971061" y="9445"/>
                  <a:pt x="986801" y="4837"/>
                </a:cubicBezTo>
                <a:lnTo>
                  <a:pt x="1107966" y="9673"/>
                </a:lnTo>
                <a:lnTo>
                  <a:pt x="1498994" y="19345"/>
                </a:lnTo>
                <a:cubicBezTo>
                  <a:pt x="1554069" y="22570"/>
                  <a:pt x="1609247" y="24631"/>
                  <a:pt x="1664217" y="29019"/>
                </a:cubicBezTo>
                <a:cubicBezTo>
                  <a:pt x="1669998" y="29480"/>
                  <a:pt x="1675232" y="35467"/>
                  <a:pt x="1680740" y="33855"/>
                </a:cubicBezTo>
                <a:cubicBezTo>
                  <a:pt x="1688129" y="31692"/>
                  <a:pt x="1689639" y="20756"/>
                  <a:pt x="1697262" y="19345"/>
                </a:cubicBezTo>
                <a:cubicBezTo>
                  <a:pt x="1726062" y="14021"/>
                  <a:pt x="1756008" y="16122"/>
                  <a:pt x="1785382" y="14510"/>
                </a:cubicBezTo>
                <a:cubicBezTo>
                  <a:pt x="1812918" y="16122"/>
                  <a:pt x="1840563" y="16670"/>
                  <a:pt x="1867992" y="19345"/>
                </a:cubicBezTo>
                <a:cubicBezTo>
                  <a:pt x="1873762" y="19908"/>
                  <a:pt x="1878789" y="25021"/>
                  <a:pt x="1884515" y="24183"/>
                </a:cubicBezTo>
                <a:cubicBezTo>
                  <a:pt x="1891044" y="23227"/>
                  <a:pt x="1894758" y="16348"/>
                  <a:pt x="1901036" y="14510"/>
                </a:cubicBezTo>
                <a:cubicBezTo>
                  <a:pt x="1917094" y="9811"/>
                  <a:pt x="1934185" y="8443"/>
                  <a:pt x="1950605" y="4837"/>
                </a:cubicBezTo>
                <a:cubicBezTo>
                  <a:pt x="1956236" y="3601"/>
                  <a:pt x="1961620" y="1613"/>
                  <a:pt x="1967126" y="0"/>
                </a:cubicBezTo>
                <a:close/>
              </a:path>
            </a:pathLst>
          </a:cu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xmlns="" id="{EB057C92-A495-4C09-AE50-57D04B57F65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758" t="10688" r="10758" b="10688"/>
          <a:stretch>
            <a:fillRect/>
          </a:stretch>
        </p:blipFill>
        <p:spPr>
          <a:xfrm>
            <a:off x="3295974" y="2084481"/>
            <a:ext cx="2689039" cy="2689038"/>
          </a:xfrm>
          <a:custGeom>
            <a:avLst/>
            <a:gdLst>
              <a:gd name="connsiteX0" fmla="*/ 363794 w 2689039"/>
              <a:gd name="connsiteY0" fmla="*/ 2201 h 2689038"/>
              <a:gd name="connsiteX1" fmla="*/ 375407 w 2689039"/>
              <a:gd name="connsiteY1" fmla="*/ 3284 h 2689038"/>
              <a:gd name="connsiteX2" fmla="*/ 379134 w 2689039"/>
              <a:gd name="connsiteY2" fmla="*/ 3850 h 2689038"/>
              <a:gd name="connsiteX3" fmla="*/ 365649 w 2689039"/>
              <a:gd name="connsiteY3" fmla="*/ 2630 h 2689038"/>
              <a:gd name="connsiteX4" fmla="*/ 363794 w 2689039"/>
              <a:gd name="connsiteY4" fmla="*/ 2201 h 2689038"/>
              <a:gd name="connsiteX5" fmla="*/ 1967126 w 2689039"/>
              <a:gd name="connsiteY5" fmla="*/ 0 h 2689038"/>
              <a:gd name="connsiteX6" fmla="*/ 2115828 w 2689039"/>
              <a:gd name="connsiteY6" fmla="*/ 9673 h 2689038"/>
              <a:gd name="connsiteX7" fmla="*/ 2137857 w 2689039"/>
              <a:gd name="connsiteY7" fmla="*/ 14510 h 2689038"/>
              <a:gd name="connsiteX8" fmla="*/ 2225976 w 2689039"/>
              <a:gd name="connsiteY8" fmla="*/ 19345 h 2689038"/>
              <a:gd name="connsiteX9" fmla="*/ 2446274 w 2689039"/>
              <a:gd name="connsiteY9" fmla="*/ 14510 h 2689038"/>
              <a:gd name="connsiteX10" fmla="*/ 2501348 w 2689039"/>
              <a:gd name="connsiteY10" fmla="*/ 19345 h 2689038"/>
              <a:gd name="connsiteX11" fmla="*/ 2644542 w 2689039"/>
              <a:gd name="connsiteY11" fmla="*/ 24183 h 2689038"/>
              <a:gd name="connsiteX12" fmla="*/ 2661063 w 2689039"/>
              <a:gd name="connsiteY12" fmla="*/ 38692 h 2689038"/>
              <a:gd name="connsiteX13" fmla="*/ 2677586 w 2689039"/>
              <a:gd name="connsiteY13" fmla="*/ 87056 h 2689038"/>
              <a:gd name="connsiteX14" fmla="*/ 2683093 w 2689039"/>
              <a:gd name="connsiteY14" fmla="*/ 140256 h 2689038"/>
              <a:gd name="connsiteX15" fmla="*/ 2688601 w 2689039"/>
              <a:gd name="connsiteY15" fmla="*/ 169275 h 2689038"/>
              <a:gd name="connsiteX16" fmla="*/ 2683093 w 2689039"/>
              <a:gd name="connsiteY16" fmla="*/ 270839 h 2689038"/>
              <a:gd name="connsiteX17" fmla="*/ 2672078 w 2689039"/>
              <a:gd name="connsiteY17" fmla="*/ 290184 h 2689038"/>
              <a:gd name="connsiteX18" fmla="*/ 2677586 w 2689039"/>
              <a:gd name="connsiteY18" fmla="*/ 386912 h 2689038"/>
              <a:gd name="connsiteX19" fmla="*/ 2683093 w 2689039"/>
              <a:gd name="connsiteY19" fmla="*/ 401422 h 2689038"/>
              <a:gd name="connsiteX20" fmla="*/ 2672078 w 2689039"/>
              <a:gd name="connsiteY20" fmla="*/ 459459 h 2689038"/>
              <a:gd name="connsiteX21" fmla="*/ 2661063 w 2689039"/>
              <a:gd name="connsiteY21" fmla="*/ 473967 h 2689038"/>
              <a:gd name="connsiteX22" fmla="*/ 2655556 w 2689039"/>
              <a:gd name="connsiteY22" fmla="*/ 488477 h 2689038"/>
              <a:gd name="connsiteX23" fmla="*/ 2644542 w 2689039"/>
              <a:gd name="connsiteY23" fmla="*/ 502986 h 2689038"/>
              <a:gd name="connsiteX24" fmla="*/ 2661063 w 2689039"/>
              <a:gd name="connsiteY24" fmla="*/ 536841 h 2689038"/>
              <a:gd name="connsiteX25" fmla="*/ 2666571 w 2689039"/>
              <a:gd name="connsiteY25" fmla="*/ 551350 h 2689038"/>
              <a:gd name="connsiteX26" fmla="*/ 2661063 w 2689039"/>
              <a:gd name="connsiteY26" fmla="*/ 580368 h 2689038"/>
              <a:gd name="connsiteX27" fmla="*/ 2628018 w 2689039"/>
              <a:gd name="connsiteY27" fmla="*/ 599713 h 2689038"/>
              <a:gd name="connsiteX28" fmla="*/ 2639033 w 2689039"/>
              <a:gd name="connsiteY28" fmla="*/ 643242 h 2689038"/>
              <a:gd name="connsiteX29" fmla="*/ 2650048 w 2689039"/>
              <a:gd name="connsiteY29" fmla="*/ 662587 h 2689038"/>
              <a:gd name="connsiteX30" fmla="*/ 2661063 w 2689039"/>
              <a:gd name="connsiteY30" fmla="*/ 686769 h 2689038"/>
              <a:gd name="connsiteX31" fmla="*/ 2666571 w 2689039"/>
              <a:gd name="connsiteY31" fmla="*/ 701279 h 2689038"/>
              <a:gd name="connsiteX32" fmla="*/ 2677586 w 2689039"/>
              <a:gd name="connsiteY32" fmla="*/ 715787 h 2689038"/>
              <a:gd name="connsiteX33" fmla="*/ 2683093 w 2689039"/>
              <a:gd name="connsiteY33" fmla="*/ 735133 h 2689038"/>
              <a:gd name="connsiteX34" fmla="*/ 2650048 w 2689039"/>
              <a:gd name="connsiteY34" fmla="*/ 788334 h 2689038"/>
              <a:gd name="connsiteX35" fmla="*/ 2639033 w 2689039"/>
              <a:gd name="connsiteY35" fmla="*/ 860880 h 2689038"/>
              <a:gd name="connsiteX36" fmla="*/ 2622512 w 2689039"/>
              <a:gd name="connsiteY36" fmla="*/ 889897 h 2689038"/>
              <a:gd name="connsiteX37" fmla="*/ 2605989 w 2689039"/>
              <a:gd name="connsiteY37" fmla="*/ 894735 h 2689038"/>
              <a:gd name="connsiteX38" fmla="*/ 2567437 w 2689039"/>
              <a:gd name="connsiteY38" fmla="*/ 899571 h 2689038"/>
              <a:gd name="connsiteX39" fmla="*/ 2550915 w 2689039"/>
              <a:gd name="connsiteY39" fmla="*/ 914080 h 2689038"/>
              <a:gd name="connsiteX40" fmla="*/ 2600482 w 2689039"/>
              <a:gd name="connsiteY40" fmla="*/ 962444 h 2689038"/>
              <a:gd name="connsiteX41" fmla="*/ 2589467 w 2689039"/>
              <a:gd name="connsiteY41" fmla="*/ 976953 h 2689038"/>
              <a:gd name="connsiteX42" fmla="*/ 2622512 w 2689039"/>
              <a:gd name="connsiteY42" fmla="*/ 1039826 h 2689038"/>
              <a:gd name="connsiteX43" fmla="*/ 2661063 w 2689039"/>
              <a:gd name="connsiteY43" fmla="*/ 1083354 h 2689038"/>
              <a:gd name="connsiteX44" fmla="*/ 2672078 w 2689039"/>
              <a:gd name="connsiteY44" fmla="*/ 1141391 h 2689038"/>
              <a:gd name="connsiteX45" fmla="*/ 2672078 w 2689039"/>
              <a:gd name="connsiteY45" fmla="*/ 1305829 h 2689038"/>
              <a:gd name="connsiteX46" fmla="*/ 2650048 w 2689039"/>
              <a:gd name="connsiteY46" fmla="*/ 1378374 h 2689038"/>
              <a:gd name="connsiteX47" fmla="*/ 2655556 w 2689039"/>
              <a:gd name="connsiteY47" fmla="*/ 1407393 h 2689038"/>
              <a:gd name="connsiteX48" fmla="*/ 2661063 w 2689039"/>
              <a:gd name="connsiteY48" fmla="*/ 1421902 h 2689038"/>
              <a:gd name="connsiteX49" fmla="*/ 2666571 w 2689039"/>
              <a:gd name="connsiteY49" fmla="*/ 1441248 h 2689038"/>
              <a:gd name="connsiteX50" fmla="*/ 2661063 w 2689039"/>
              <a:gd name="connsiteY50" fmla="*/ 1494448 h 2689038"/>
              <a:gd name="connsiteX51" fmla="*/ 2633527 w 2689039"/>
              <a:gd name="connsiteY51" fmla="*/ 1499284 h 2689038"/>
              <a:gd name="connsiteX52" fmla="*/ 2611497 w 2689039"/>
              <a:gd name="connsiteY52" fmla="*/ 1508957 h 2689038"/>
              <a:gd name="connsiteX53" fmla="*/ 2594974 w 2689039"/>
              <a:gd name="connsiteY53" fmla="*/ 1513794 h 2689038"/>
              <a:gd name="connsiteX54" fmla="*/ 2583959 w 2689039"/>
              <a:gd name="connsiteY54" fmla="*/ 1537976 h 2689038"/>
              <a:gd name="connsiteX55" fmla="*/ 2594974 w 2689039"/>
              <a:gd name="connsiteY55" fmla="*/ 1557321 h 2689038"/>
              <a:gd name="connsiteX56" fmla="*/ 2600656 w 2689039"/>
              <a:gd name="connsiteY56" fmla="*/ 1569391 h 2689038"/>
              <a:gd name="connsiteX57" fmla="*/ 2601464 w 2689039"/>
              <a:gd name="connsiteY57" fmla="*/ 1571501 h 2689038"/>
              <a:gd name="connsiteX58" fmla="*/ 2599201 w 2689039"/>
              <a:gd name="connsiteY58" fmla="*/ 1568436 h 2689038"/>
              <a:gd name="connsiteX59" fmla="*/ 2602432 w 2689039"/>
              <a:gd name="connsiteY59" fmla="*/ 1574025 h 2689038"/>
              <a:gd name="connsiteX60" fmla="*/ 2601464 w 2689039"/>
              <a:gd name="connsiteY60" fmla="*/ 1571501 h 2689038"/>
              <a:gd name="connsiteX61" fmla="*/ 2602992 w 2689039"/>
              <a:gd name="connsiteY61" fmla="*/ 1573569 h 2689038"/>
              <a:gd name="connsiteX62" fmla="*/ 2611497 w 2689039"/>
              <a:gd name="connsiteY62" fmla="*/ 1586339 h 2689038"/>
              <a:gd name="connsiteX63" fmla="*/ 2622512 w 2689039"/>
              <a:gd name="connsiteY63" fmla="*/ 1605685 h 2689038"/>
              <a:gd name="connsiteX64" fmla="*/ 2628018 w 2689039"/>
              <a:gd name="connsiteY64" fmla="*/ 1620194 h 2689038"/>
              <a:gd name="connsiteX65" fmla="*/ 2639033 w 2689039"/>
              <a:gd name="connsiteY65" fmla="*/ 1634703 h 2689038"/>
              <a:gd name="connsiteX66" fmla="*/ 2644542 w 2689039"/>
              <a:gd name="connsiteY66" fmla="*/ 1649213 h 2689038"/>
              <a:gd name="connsiteX67" fmla="*/ 2661063 w 2689039"/>
              <a:gd name="connsiteY67" fmla="*/ 1663722 h 2689038"/>
              <a:gd name="connsiteX68" fmla="*/ 2666571 w 2689039"/>
              <a:gd name="connsiteY68" fmla="*/ 1745941 h 2689038"/>
              <a:gd name="connsiteX69" fmla="*/ 2677586 w 2689039"/>
              <a:gd name="connsiteY69" fmla="*/ 1774959 h 2689038"/>
              <a:gd name="connsiteX70" fmla="*/ 2672078 w 2689039"/>
              <a:gd name="connsiteY70" fmla="*/ 1847505 h 2689038"/>
              <a:gd name="connsiteX71" fmla="*/ 2661063 w 2689039"/>
              <a:gd name="connsiteY71" fmla="*/ 1876523 h 2689038"/>
              <a:gd name="connsiteX72" fmla="*/ 2666571 w 2689039"/>
              <a:gd name="connsiteY72" fmla="*/ 1924887 h 2689038"/>
              <a:gd name="connsiteX73" fmla="*/ 2677586 w 2689039"/>
              <a:gd name="connsiteY73" fmla="*/ 1953906 h 2689038"/>
              <a:gd name="connsiteX74" fmla="*/ 2672078 w 2689039"/>
              <a:gd name="connsiteY74" fmla="*/ 2050633 h 2689038"/>
              <a:gd name="connsiteX75" fmla="*/ 2661063 w 2689039"/>
              <a:gd name="connsiteY75" fmla="*/ 2065143 h 2689038"/>
              <a:gd name="connsiteX76" fmla="*/ 2688601 w 2689039"/>
              <a:gd name="connsiteY76" fmla="*/ 2190890 h 2689038"/>
              <a:gd name="connsiteX77" fmla="*/ 2677586 w 2689039"/>
              <a:gd name="connsiteY77" fmla="*/ 2360164 h 2689038"/>
              <a:gd name="connsiteX78" fmla="*/ 2672078 w 2689039"/>
              <a:gd name="connsiteY78" fmla="*/ 2374673 h 2689038"/>
              <a:gd name="connsiteX79" fmla="*/ 2655556 w 2689039"/>
              <a:gd name="connsiteY79" fmla="*/ 2408527 h 2689038"/>
              <a:gd name="connsiteX80" fmla="*/ 2661063 w 2689039"/>
              <a:gd name="connsiteY80" fmla="*/ 2466564 h 2689038"/>
              <a:gd name="connsiteX81" fmla="*/ 2672078 w 2689039"/>
              <a:gd name="connsiteY81" fmla="*/ 2563292 h 2689038"/>
              <a:gd name="connsiteX82" fmla="*/ 2594974 w 2689039"/>
              <a:gd name="connsiteY82" fmla="*/ 2616492 h 2689038"/>
              <a:gd name="connsiteX83" fmla="*/ 2583959 w 2689039"/>
              <a:gd name="connsiteY83" fmla="*/ 2601983 h 2689038"/>
              <a:gd name="connsiteX84" fmla="*/ 2572944 w 2689039"/>
              <a:gd name="connsiteY84" fmla="*/ 2616492 h 2689038"/>
              <a:gd name="connsiteX85" fmla="*/ 2501348 w 2689039"/>
              <a:gd name="connsiteY85" fmla="*/ 2640674 h 2689038"/>
              <a:gd name="connsiteX86" fmla="*/ 2468304 w 2689039"/>
              <a:gd name="connsiteY86" fmla="*/ 2645511 h 2689038"/>
              <a:gd name="connsiteX87" fmla="*/ 2451780 w 2689039"/>
              <a:gd name="connsiteY87" fmla="*/ 2650348 h 2689038"/>
              <a:gd name="connsiteX88" fmla="*/ 2402214 w 2689039"/>
              <a:gd name="connsiteY88" fmla="*/ 2660020 h 2689038"/>
              <a:gd name="connsiteX89" fmla="*/ 2336125 w 2689039"/>
              <a:gd name="connsiteY89" fmla="*/ 2655184 h 2689038"/>
              <a:gd name="connsiteX90" fmla="*/ 2242498 w 2689039"/>
              <a:gd name="connsiteY90" fmla="*/ 2664857 h 2689038"/>
              <a:gd name="connsiteX91" fmla="*/ 2220468 w 2689039"/>
              <a:gd name="connsiteY91" fmla="*/ 2669693 h 2689038"/>
              <a:gd name="connsiteX92" fmla="*/ 2049738 w 2689039"/>
              <a:gd name="connsiteY92" fmla="*/ 2674529 h 2689038"/>
              <a:gd name="connsiteX93" fmla="*/ 1840455 w 2689039"/>
              <a:gd name="connsiteY93" fmla="*/ 2664857 h 2689038"/>
              <a:gd name="connsiteX94" fmla="*/ 1823933 w 2689039"/>
              <a:gd name="connsiteY94" fmla="*/ 2660020 h 2689038"/>
              <a:gd name="connsiteX95" fmla="*/ 1796395 w 2689039"/>
              <a:gd name="connsiteY95" fmla="*/ 2664857 h 2689038"/>
              <a:gd name="connsiteX96" fmla="*/ 1779873 w 2689039"/>
              <a:gd name="connsiteY96" fmla="*/ 2674529 h 2689038"/>
              <a:gd name="connsiteX97" fmla="*/ 1735813 w 2689039"/>
              <a:gd name="connsiteY97" fmla="*/ 2679365 h 2689038"/>
              <a:gd name="connsiteX98" fmla="*/ 1669725 w 2689039"/>
              <a:gd name="connsiteY98" fmla="*/ 2674529 h 2689038"/>
              <a:gd name="connsiteX99" fmla="*/ 1636680 w 2689039"/>
              <a:gd name="connsiteY99" fmla="*/ 2664857 h 2689038"/>
              <a:gd name="connsiteX100" fmla="*/ 1570590 w 2689039"/>
              <a:gd name="connsiteY100" fmla="*/ 2669693 h 2689038"/>
              <a:gd name="connsiteX101" fmla="*/ 1554069 w 2689039"/>
              <a:gd name="connsiteY101" fmla="*/ 2674529 h 2689038"/>
              <a:gd name="connsiteX102" fmla="*/ 1515515 w 2689039"/>
              <a:gd name="connsiteY102" fmla="*/ 2679365 h 2689038"/>
              <a:gd name="connsiteX103" fmla="*/ 1306234 w 2689039"/>
              <a:gd name="connsiteY103" fmla="*/ 2674529 h 2689038"/>
              <a:gd name="connsiteX104" fmla="*/ 1107966 w 2689039"/>
              <a:gd name="connsiteY104" fmla="*/ 2674529 h 2689038"/>
              <a:gd name="connsiteX105" fmla="*/ 1102458 w 2689039"/>
              <a:gd name="connsiteY105" fmla="*/ 2660020 h 2689038"/>
              <a:gd name="connsiteX106" fmla="*/ 1096951 w 2689039"/>
              <a:gd name="connsiteY106" fmla="*/ 2640674 h 2689038"/>
              <a:gd name="connsiteX107" fmla="*/ 1074921 w 2689039"/>
              <a:gd name="connsiteY107" fmla="*/ 2655184 h 2689038"/>
              <a:gd name="connsiteX108" fmla="*/ 1058399 w 2689039"/>
              <a:gd name="connsiteY108" fmla="*/ 2664857 h 2689038"/>
              <a:gd name="connsiteX109" fmla="*/ 1008831 w 2689039"/>
              <a:gd name="connsiteY109" fmla="*/ 2674529 h 2689038"/>
              <a:gd name="connsiteX110" fmla="*/ 799549 w 2689039"/>
              <a:gd name="connsiteY110" fmla="*/ 2669693 h 2689038"/>
              <a:gd name="connsiteX111" fmla="*/ 772012 w 2689039"/>
              <a:gd name="connsiteY111" fmla="*/ 2660020 h 2689038"/>
              <a:gd name="connsiteX112" fmla="*/ 749982 w 2689039"/>
              <a:gd name="connsiteY112" fmla="*/ 2655184 h 2689038"/>
              <a:gd name="connsiteX113" fmla="*/ 733460 w 2689039"/>
              <a:gd name="connsiteY113" fmla="*/ 2650348 h 2689038"/>
              <a:gd name="connsiteX114" fmla="*/ 678385 w 2689039"/>
              <a:gd name="connsiteY114" fmla="*/ 2655184 h 2689038"/>
              <a:gd name="connsiteX115" fmla="*/ 661863 w 2689039"/>
              <a:gd name="connsiteY115" fmla="*/ 2664857 h 2689038"/>
              <a:gd name="connsiteX116" fmla="*/ 628819 w 2689039"/>
              <a:gd name="connsiteY116" fmla="*/ 2674529 h 2689038"/>
              <a:gd name="connsiteX117" fmla="*/ 590266 w 2689039"/>
              <a:gd name="connsiteY117" fmla="*/ 2689038 h 2689038"/>
              <a:gd name="connsiteX118" fmla="*/ 557222 w 2689039"/>
              <a:gd name="connsiteY118" fmla="*/ 2684203 h 2689038"/>
              <a:gd name="connsiteX119" fmla="*/ 551714 w 2689039"/>
              <a:gd name="connsiteY119" fmla="*/ 2664857 h 2689038"/>
              <a:gd name="connsiteX120" fmla="*/ 386491 w 2689039"/>
              <a:gd name="connsiteY120" fmla="*/ 2660020 h 2689038"/>
              <a:gd name="connsiteX121" fmla="*/ 353447 w 2689039"/>
              <a:gd name="connsiteY121" fmla="*/ 2655184 h 2689038"/>
              <a:gd name="connsiteX122" fmla="*/ 331417 w 2689039"/>
              <a:gd name="connsiteY122" fmla="*/ 2650348 h 2689038"/>
              <a:gd name="connsiteX123" fmla="*/ 270835 w 2689039"/>
              <a:gd name="connsiteY123" fmla="*/ 2655184 h 2689038"/>
              <a:gd name="connsiteX124" fmla="*/ 248805 w 2689039"/>
              <a:gd name="connsiteY124" fmla="*/ 2664857 h 2689038"/>
              <a:gd name="connsiteX125" fmla="*/ 243298 w 2689039"/>
              <a:gd name="connsiteY125" fmla="*/ 2650348 h 2689038"/>
              <a:gd name="connsiteX126" fmla="*/ 237790 w 2689039"/>
              <a:gd name="connsiteY126" fmla="*/ 2626166 h 2689038"/>
              <a:gd name="connsiteX127" fmla="*/ 149671 w 2689039"/>
              <a:gd name="connsiteY127" fmla="*/ 2621329 h 2689038"/>
              <a:gd name="connsiteX128" fmla="*/ 100104 w 2689039"/>
              <a:gd name="connsiteY128" fmla="*/ 2597147 h 2689038"/>
              <a:gd name="connsiteX129" fmla="*/ 83582 w 2689039"/>
              <a:gd name="connsiteY129" fmla="*/ 2592310 h 2689038"/>
              <a:gd name="connsiteX130" fmla="*/ 78074 w 2689039"/>
              <a:gd name="connsiteY130" fmla="*/ 2577802 h 2689038"/>
              <a:gd name="connsiteX131" fmla="*/ 89089 w 2689039"/>
              <a:gd name="connsiteY131" fmla="*/ 2490746 h 2689038"/>
              <a:gd name="connsiteX132" fmla="*/ 67060 w 2689039"/>
              <a:gd name="connsiteY132" fmla="*/ 2471401 h 2689038"/>
              <a:gd name="connsiteX133" fmla="*/ 56045 w 2689039"/>
              <a:gd name="connsiteY133" fmla="*/ 2456891 h 2689038"/>
              <a:gd name="connsiteX134" fmla="*/ 61552 w 2689039"/>
              <a:gd name="connsiteY134" fmla="*/ 2418199 h 2689038"/>
              <a:gd name="connsiteX135" fmla="*/ 56045 w 2689039"/>
              <a:gd name="connsiteY135" fmla="*/ 2360164 h 2689038"/>
              <a:gd name="connsiteX136" fmla="*/ 45030 w 2689039"/>
              <a:gd name="connsiteY136" fmla="*/ 2326308 h 2689038"/>
              <a:gd name="connsiteX137" fmla="*/ 50537 w 2689039"/>
              <a:gd name="connsiteY137" fmla="*/ 2200562 h 2689038"/>
              <a:gd name="connsiteX138" fmla="*/ 61552 w 2689039"/>
              <a:gd name="connsiteY138" fmla="*/ 2181217 h 2689038"/>
              <a:gd name="connsiteX139" fmla="*/ 67060 w 2689039"/>
              <a:gd name="connsiteY139" fmla="*/ 2118343 h 2689038"/>
              <a:gd name="connsiteX140" fmla="*/ 83582 w 2689039"/>
              <a:gd name="connsiteY140" fmla="*/ 2084489 h 2689038"/>
              <a:gd name="connsiteX141" fmla="*/ 94597 w 2689039"/>
              <a:gd name="connsiteY141" fmla="*/ 2050633 h 2689038"/>
              <a:gd name="connsiteX142" fmla="*/ 105611 w 2689039"/>
              <a:gd name="connsiteY142" fmla="*/ 2036125 h 2689038"/>
              <a:gd name="connsiteX143" fmla="*/ 94597 w 2689039"/>
              <a:gd name="connsiteY143" fmla="*/ 1997434 h 2689038"/>
              <a:gd name="connsiteX144" fmla="*/ 78074 w 2689039"/>
              <a:gd name="connsiteY144" fmla="*/ 1982924 h 2689038"/>
              <a:gd name="connsiteX145" fmla="*/ 67060 w 2689039"/>
              <a:gd name="connsiteY145" fmla="*/ 1832996 h 2689038"/>
              <a:gd name="connsiteX146" fmla="*/ 72567 w 2689039"/>
              <a:gd name="connsiteY146" fmla="*/ 1745941 h 2689038"/>
              <a:gd name="connsiteX147" fmla="*/ 50537 w 2689039"/>
              <a:gd name="connsiteY147" fmla="*/ 1692740 h 2689038"/>
              <a:gd name="connsiteX148" fmla="*/ 39522 w 2689039"/>
              <a:gd name="connsiteY148" fmla="*/ 1571831 h 2689038"/>
              <a:gd name="connsiteX149" fmla="*/ 45030 w 2689039"/>
              <a:gd name="connsiteY149" fmla="*/ 1547648 h 2689038"/>
              <a:gd name="connsiteX150" fmla="*/ 56045 w 2689039"/>
              <a:gd name="connsiteY150" fmla="*/ 1533139 h 2689038"/>
              <a:gd name="connsiteX151" fmla="*/ 34015 w 2689039"/>
              <a:gd name="connsiteY151" fmla="*/ 1499284 h 2689038"/>
              <a:gd name="connsiteX152" fmla="*/ 17492 w 2689039"/>
              <a:gd name="connsiteY152" fmla="*/ 1489612 h 2689038"/>
              <a:gd name="connsiteX153" fmla="*/ 17492 w 2689039"/>
              <a:gd name="connsiteY153" fmla="*/ 1397721 h 2689038"/>
              <a:gd name="connsiteX154" fmla="*/ 34015 w 2689039"/>
              <a:gd name="connsiteY154" fmla="*/ 1383211 h 2689038"/>
              <a:gd name="connsiteX155" fmla="*/ 56045 w 2689039"/>
              <a:gd name="connsiteY155" fmla="*/ 1354192 h 2689038"/>
              <a:gd name="connsiteX156" fmla="*/ 67060 w 2689039"/>
              <a:gd name="connsiteY156" fmla="*/ 1325174 h 2689038"/>
              <a:gd name="connsiteX157" fmla="*/ 61552 w 2689039"/>
              <a:gd name="connsiteY157" fmla="*/ 1267137 h 2689038"/>
              <a:gd name="connsiteX158" fmla="*/ 50537 w 2689039"/>
              <a:gd name="connsiteY158" fmla="*/ 1199428 h 2689038"/>
              <a:gd name="connsiteX159" fmla="*/ 45030 w 2689039"/>
              <a:gd name="connsiteY159" fmla="*/ 1175246 h 2689038"/>
              <a:gd name="connsiteX160" fmla="*/ 39522 w 2689039"/>
              <a:gd name="connsiteY160" fmla="*/ 1093027 h 2689038"/>
              <a:gd name="connsiteX161" fmla="*/ 28507 w 2689039"/>
              <a:gd name="connsiteY161" fmla="*/ 1078518 h 2689038"/>
              <a:gd name="connsiteX162" fmla="*/ 39522 w 2689039"/>
              <a:gd name="connsiteY162" fmla="*/ 1025317 h 2689038"/>
              <a:gd name="connsiteX163" fmla="*/ 45030 w 2689039"/>
              <a:gd name="connsiteY163" fmla="*/ 986626 h 2689038"/>
              <a:gd name="connsiteX164" fmla="*/ 56045 w 2689039"/>
              <a:gd name="connsiteY164" fmla="*/ 972117 h 2689038"/>
              <a:gd name="connsiteX165" fmla="*/ 45030 w 2689039"/>
              <a:gd name="connsiteY165" fmla="*/ 938262 h 2689038"/>
              <a:gd name="connsiteX166" fmla="*/ 28507 w 2689039"/>
              <a:gd name="connsiteY166" fmla="*/ 899571 h 2689038"/>
              <a:gd name="connsiteX167" fmla="*/ 23001 w 2689039"/>
              <a:gd name="connsiteY167" fmla="*/ 880225 h 2689038"/>
              <a:gd name="connsiteX168" fmla="*/ 11986 w 2689039"/>
              <a:gd name="connsiteY168" fmla="*/ 865717 h 2689038"/>
              <a:gd name="connsiteX169" fmla="*/ 6477 w 2689039"/>
              <a:gd name="connsiteY169" fmla="*/ 851207 h 2689038"/>
              <a:gd name="connsiteX170" fmla="*/ 11986 w 2689039"/>
              <a:gd name="connsiteY170" fmla="*/ 802843 h 2689038"/>
              <a:gd name="connsiteX171" fmla="*/ 17492 w 2689039"/>
              <a:gd name="connsiteY171" fmla="*/ 788334 h 2689038"/>
              <a:gd name="connsiteX172" fmla="*/ 28507 w 2689039"/>
              <a:gd name="connsiteY172" fmla="*/ 749643 h 2689038"/>
              <a:gd name="connsiteX173" fmla="*/ 39522 w 2689039"/>
              <a:gd name="connsiteY173" fmla="*/ 536841 h 2689038"/>
              <a:gd name="connsiteX174" fmla="*/ 50537 w 2689039"/>
              <a:gd name="connsiteY174" fmla="*/ 522331 h 2689038"/>
              <a:gd name="connsiteX175" fmla="*/ 61552 w 2689039"/>
              <a:gd name="connsiteY175" fmla="*/ 502986 h 2689038"/>
              <a:gd name="connsiteX176" fmla="*/ 56045 w 2689039"/>
              <a:gd name="connsiteY176" fmla="*/ 459459 h 2689038"/>
              <a:gd name="connsiteX177" fmla="*/ 34015 w 2689039"/>
              <a:gd name="connsiteY177" fmla="*/ 430440 h 2689038"/>
              <a:gd name="connsiteX178" fmla="*/ 39522 w 2689039"/>
              <a:gd name="connsiteY178" fmla="*/ 377240 h 2689038"/>
              <a:gd name="connsiteX179" fmla="*/ 50537 w 2689039"/>
              <a:gd name="connsiteY179" fmla="*/ 343386 h 2689038"/>
              <a:gd name="connsiteX180" fmla="*/ 56045 w 2689039"/>
              <a:gd name="connsiteY180" fmla="*/ 324039 h 2689038"/>
              <a:gd name="connsiteX181" fmla="*/ 45030 w 2689039"/>
              <a:gd name="connsiteY181" fmla="*/ 135419 h 2689038"/>
              <a:gd name="connsiteX182" fmla="*/ 39522 w 2689039"/>
              <a:gd name="connsiteY182" fmla="*/ 120911 h 2689038"/>
              <a:gd name="connsiteX183" fmla="*/ 50537 w 2689039"/>
              <a:gd name="connsiteY183" fmla="*/ 91892 h 2689038"/>
              <a:gd name="connsiteX184" fmla="*/ 67060 w 2689039"/>
              <a:gd name="connsiteY184" fmla="*/ 62874 h 2689038"/>
              <a:gd name="connsiteX185" fmla="*/ 78074 w 2689039"/>
              <a:gd name="connsiteY185" fmla="*/ 19345 h 2689038"/>
              <a:gd name="connsiteX186" fmla="*/ 342432 w 2689039"/>
              <a:gd name="connsiteY186" fmla="*/ 14510 h 2689038"/>
              <a:gd name="connsiteX187" fmla="*/ 389783 w 2689039"/>
              <a:gd name="connsiteY187" fmla="*/ 5467 h 2689038"/>
              <a:gd name="connsiteX188" fmla="*/ 379134 w 2689039"/>
              <a:gd name="connsiteY188" fmla="*/ 3850 h 2689038"/>
              <a:gd name="connsiteX189" fmla="*/ 391675 w 2689039"/>
              <a:gd name="connsiteY189" fmla="*/ 4984 h 2689038"/>
              <a:gd name="connsiteX190" fmla="*/ 452581 w 2689039"/>
              <a:gd name="connsiteY190" fmla="*/ 9673 h 2689038"/>
              <a:gd name="connsiteX191" fmla="*/ 480117 w 2689039"/>
              <a:gd name="connsiteY191" fmla="*/ 14510 h 2689038"/>
              <a:gd name="connsiteX192" fmla="*/ 513162 w 2689039"/>
              <a:gd name="connsiteY192" fmla="*/ 24183 h 2689038"/>
              <a:gd name="connsiteX193" fmla="*/ 639834 w 2689039"/>
              <a:gd name="connsiteY193" fmla="*/ 19345 h 2689038"/>
              <a:gd name="connsiteX194" fmla="*/ 738967 w 2689039"/>
              <a:gd name="connsiteY194" fmla="*/ 29019 h 2689038"/>
              <a:gd name="connsiteX195" fmla="*/ 860131 w 2689039"/>
              <a:gd name="connsiteY195" fmla="*/ 24183 h 2689038"/>
              <a:gd name="connsiteX196" fmla="*/ 948250 w 2689039"/>
              <a:gd name="connsiteY196" fmla="*/ 14510 h 2689038"/>
              <a:gd name="connsiteX197" fmla="*/ 986801 w 2689039"/>
              <a:gd name="connsiteY197" fmla="*/ 4837 h 2689038"/>
              <a:gd name="connsiteX198" fmla="*/ 1107966 w 2689039"/>
              <a:gd name="connsiteY198" fmla="*/ 9673 h 2689038"/>
              <a:gd name="connsiteX199" fmla="*/ 1498994 w 2689039"/>
              <a:gd name="connsiteY199" fmla="*/ 19345 h 2689038"/>
              <a:gd name="connsiteX200" fmla="*/ 1664217 w 2689039"/>
              <a:gd name="connsiteY200" fmla="*/ 29019 h 2689038"/>
              <a:gd name="connsiteX201" fmla="*/ 1680740 w 2689039"/>
              <a:gd name="connsiteY201" fmla="*/ 33855 h 2689038"/>
              <a:gd name="connsiteX202" fmla="*/ 1697262 w 2689039"/>
              <a:gd name="connsiteY202" fmla="*/ 19345 h 2689038"/>
              <a:gd name="connsiteX203" fmla="*/ 1785382 w 2689039"/>
              <a:gd name="connsiteY203" fmla="*/ 14510 h 2689038"/>
              <a:gd name="connsiteX204" fmla="*/ 1867992 w 2689039"/>
              <a:gd name="connsiteY204" fmla="*/ 19345 h 2689038"/>
              <a:gd name="connsiteX205" fmla="*/ 1884515 w 2689039"/>
              <a:gd name="connsiteY205" fmla="*/ 24183 h 2689038"/>
              <a:gd name="connsiteX206" fmla="*/ 1901036 w 2689039"/>
              <a:gd name="connsiteY206" fmla="*/ 14510 h 2689038"/>
              <a:gd name="connsiteX207" fmla="*/ 1950605 w 2689039"/>
              <a:gd name="connsiteY207" fmla="*/ 4837 h 2689038"/>
              <a:gd name="connsiteX208" fmla="*/ 1967126 w 2689039"/>
              <a:gd name="connsiteY208" fmla="*/ 0 h 268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2689039" h="2689038">
                <a:moveTo>
                  <a:pt x="363794" y="2201"/>
                </a:moveTo>
                <a:cubicBezTo>
                  <a:pt x="366016" y="2333"/>
                  <a:pt x="370481" y="2716"/>
                  <a:pt x="375407" y="3284"/>
                </a:cubicBezTo>
                <a:lnTo>
                  <a:pt x="379134" y="3850"/>
                </a:lnTo>
                <a:lnTo>
                  <a:pt x="365649" y="2630"/>
                </a:lnTo>
                <a:cubicBezTo>
                  <a:pt x="361596" y="2189"/>
                  <a:pt x="361573" y="2069"/>
                  <a:pt x="363794" y="2201"/>
                </a:cubicBezTo>
                <a:close/>
                <a:moveTo>
                  <a:pt x="1967126" y="0"/>
                </a:moveTo>
                <a:cubicBezTo>
                  <a:pt x="1997315" y="1658"/>
                  <a:pt x="2079792" y="5453"/>
                  <a:pt x="2115828" y="9673"/>
                </a:cubicBezTo>
                <a:cubicBezTo>
                  <a:pt x="2123330" y="10551"/>
                  <a:pt x="2130325" y="13849"/>
                  <a:pt x="2137857" y="14510"/>
                </a:cubicBezTo>
                <a:cubicBezTo>
                  <a:pt x="2167141" y="17081"/>
                  <a:pt x="2196603" y="17735"/>
                  <a:pt x="2225976" y="19345"/>
                </a:cubicBezTo>
                <a:cubicBezTo>
                  <a:pt x="2315149" y="38925"/>
                  <a:pt x="2214839" y="18928"/>
                  <a:pt x="2446274" y="14510"/>
                </a:cubicBezTo>
                <a:cubicBezTo>
                  <a:pt x="2464718" y="14157"/>
                  <a:pt x="2482927" y="18447"/>
                  <a:pt x="2501348" y="19345"/>
                </a:cubicBezTo>
                <a:cubicBezTo>
                  <a:pt x="2549041" y="21673"/>
                  <a:pt x="2596810" y="22570"/>
                  <a:pt x="2644542" y="24183"/>
                </a:cubicBezTo>
                <a:cubicBezTo>
                  <a:pt x="2650048" y="29019"/>
                  <a:pt x="2657280" y="32713"/>
                  <a:pt x="2661063" y="38692"/>
                </a:cubicBezTo>
                <a:cubicBezTo>
                  <a:pt x="2667156" y="48324"/>
                  <a:pt x="2674031" y="74567"/>
                  <a:pt x="2677586" y="87056"/>
                </a:cubicBezTo>
                <a:cubicBezTo>
                  <a:pt x="2679421" y="104789"/>
                  <a:pt x="2680723" y="122572"/>
                  <a:pt x="2683093" y="140256"/>
                </a:cubicBezTo>
                <a:cubicBezTo>
                  <a:pt x="2684397" y="149995"/>
                  <a:pt x="2688601" y="159469"/>
                  <a:pt x="2688601" y="169275"/>
                </a:cubicBezTo>
                <a:cubicBezTo>
                  <a:pt x="2688601" y="203168"/>
                  <a:pt x="2687692" y="237187"/>
                  <a:pt x="2683093" y="270839"/>
                </a:cubicBezTo>
                <a:cubicBezTo>
                  <a:pt x="2682115" y="277997"/>
                  <a:pt x="2675750" y="283736"/>
                  <a:pt x="2672078" y="290184"/>
                </a:cubicBezTo>
                <a:cubicBezTo>
                  <a:pt x="2673914" y="322427"/>
                  <a:pt x="2674401" y="354751"/>
                  <a:pt x="2677586" y="386912"/>
                </a:cubicBezTo>
                <a:cubicBezTo>
                  <a:pt x="2678090" y="391991"/>
                  <a:pt x="2683093" y="396324"/>
                  <a:pt x="2683093" y="401422"/>
                </a:cubicBezTo>
                <a:cubicBezTo>
                  <a:pt x="2683093" y="404537"/>
                  <a:pt x="2675207" y="452133"/>
                  <a:pt x="2672078" y="459459"/>
                </a:cubicBezTo>
                <a:cubicBezTo>
                  <a:pt x="2669754" y="464901"/>
                  <a:pt x="2664735" y="469132"/>
                  <a:pt x="2661063" y="473967"/>
                </a:cubicBezTo>
                <a:cubicBezTo>
                  <a:pt x="2659228" y="478804"/>
                  <a:pt x="2658153" y="483917"/>
                  <a:pt x="2655556" y="488477"/>
                </a:cubicBezTo>
                <a:cubicBezTo>
                  <a:pt x="2652596" y="493675"/>
                  <a:pt x="2645478" y="497232"/>
                  <a:pt x="2644542" y="502986"/>
                </a:cubicBezTo>
                <a:cubicBezTo>
                  <a:pt x="2641994" y="518643"/>
                  <a:pt x="2654298" y="524958"/>
                  <a:pt x="2661063" y="536841"/>
                </a:cubicBezTo>
                <a:cubicBezTo>
                  <a:pt x="2663659" y="541401"/>
                  <a:pt x="2664735" y="546514"/>
                  <a:pt x="2666571" y="551350"/>
                </a:cubicBezTo>
                <a:cubicBezTo>
                  <a:pt x="2664735" y="561023"/>
                  <a:pt x="2667468" y="572334"/>
                  <a:pt x="2661063" y="580368"/>
                </a:cubicBezTo>
                <a:cubicBezTo>
                  <a:pt x="2653471" y="589892"/>
                  <a:pt x="2628018" y="599713"/>
                  <a:pt x="2628018" y="599713"/>
                </a:cubicBezTo>
                <a:cubicBezTo>
                  <a:pt x="2629512" y="606273"/>
                  <a:pt x="2635703" y="635442"/>
                  <a:pt x="2639033" y="643242"/>
                </a:cubicBezTo>
                <a:cubicBezTo>
                  <a:pt x="2641917" y="649993"/>
                  <a:pt x="2646714" y="655999"/>
                  <a:pt x="2650048" y="662587"/>
                </a:cubicBezTo>
                <a:cubicBezTo>
                  <a:pt x="2654063" y="670521"/>
                  <a:pt x="2657592" y="678641"/>
                  <a:pt x="2661063" y="686769"/>
                </a:cubicBezTo>
                <a:cubicBezTo>
                  <a:pt x="2663102" y="691543"/>
                  <a:pt x="2663975" y="696719"/>
                  <a:pt x="2666571" y="701279"/>
                </a:cubicBezTo>
                <a:cubicBezTo>
                  <a:pt x="2669532" y="706477"/>
                  <a:pt x="2673914" y="710952"/>
                  <a:pt x="2677586" y="715787"/>
                </a:cubicBezTo>
                <a:cubicBezTo>
                  <a:pt x="2679421" y="722236"/>
                  <a:pt x="2684448" y="728593"/>
                  <a:pt x="2683093" y="735133"/>
                </a:cubicBezTo>
                <a:cubicBezTo>
                  <a:pt x="2678259" y="758478"/>
                  <a:pt x="2664913" y="770930"/>
                  <a:pt x="2650048" y="788334"/>
                </a:cubicBezTo>
                <a:cubicBezTo>
                  <a:pt x="2647396" y="809303"/>
                  <a:pt x="2644530" y="839160"/>
                  <a:pt x="2639033" y="860880"/>
                </a:cubicBezTo>
                <a:cubicBezTo>
                  <a:pt x="2636876" y="869405"/>
                  <a:pt x="2630541" y="884257"/>
                  <a:pt x="2622512" y="889897"/>
                </a:cubicBezTo>
                <a:cubicBezTo>
                  <a:pt x="2617979" y="893083"/>
                  <a:pt x="2611682" y="893734"/>
                  <a:pt x="2605989" y="894735"/>
                </a:cubicBezTo>
                <a:cubicBezTo>
                  <a:pt x="2593260" y="896970"/>
                  <a:pt x="2580287" y="897959"/>
                  <a:pt x="2567437" y="899571"/>
                </a:cubicBezTo>
                <a:cubicBezTo>
                  <a:pt x="2528886" y="910855"/>
                  <a:pt x="2523378" y="906019"/>
                  <a:pt x="2550915" y="914080"/>
                </a:cubicBezTo>
                <a:cubicBezTo>
                  <a:pt x="2594149" y="952045"/>
                  <a:pt x="2579386" y="934655"/>
                  <a:pt x="2600482" y="962444"/>
                </a:cubicBezTo>
                <a:cubicBezTo>
                  <a:pt x="2596810" y="967280"/>
                  <a:pt x="2589467" y="971140"/>
                  <a:pt x="2589467" y="976953"/>
                </a:cubicBezTo>
                <a:cubicBezTo>
                  <a:pt x="2589467" y="1000882"/>
                  <a:pt x="2607581" y="1021947"/>
                  <a:pt x="2622512" y="1039826"/>
                </a:cubicBezTo>
                <a:cubicBezTo>
                  <a:pt x="2634890" y="1054649"/>
                  <a:pt x="2661063" y="1083354"/>
                  <a:pt x="2661063" y="1083354"/>
                </a:cubicBezTo>
                <a:cubicBezTo>
                  <a:pt x="2679423" y="1131718"/>
                  <a:pt x="2683094" y="1112373"/>
                  <a:pt x="2672078" y="1141391"/>
                </a:cubicBezTo>
                <a:cubicBezTo>
                  <a:pt x="2678687" y="1245844"/>
                  <a:pt x="2680123" y="1206914"/>
                  <a:pt x="2672078" y="1305829"/>
                </a:cubicBezTo>
                <a:cubicBezTo>
                  <a:pt x="2666871" y="1369850"/>
                  <a:pt x="2681870" y="1350431"/>
                  <a:pt x="2650048" y="1378374"/>
                </a:cubicBezTo>
                <a:cubicBezTo>
                  <a:pt x="2651885" y="1388047"/>
                  <a:pt x="2653133" y="1397821"/>
                  <a:pt x="2655556" y="1407393"/>
                </a:cubicBezTo>
                <a:cubicBezTo>
                  <a:pt x="2656815" y="1412369"/>
                  <a:pt x="2659468" y="1417000"/>
                  <a:pt x="2661063" y="1421902"/>
                </a:cubicBezTo>
                <a:cubicBezTo>
                  <a:pt x="2663142" y="1428293"/>
                  <a:pt x="2664735" y="1434798"/>
                  <a:pt x="2666571" y="1441248"/>
                </a:cubicBezTo>
                <a:cubicBezTo>
                  <a:pt x="2664735" y="1458981"/>
                  <a:pt x="2670132" y="1478521"/>
                  <a:pt x="2661063" y="1494448"/>
                </a:cubicBezTo>
                <a:cubicBezTo>
                  <a:pt x="2656876" y="1501801"/>
                  <a:pt x="2642407" y="1496684"/>
                  <a:pt x="2633527" y="1499284"/>
                </a:cubicBezTo>
                <a:cubicBezTo>
                  <a:pt x="2625739" y="1501564"/>
                  <a:pt x="2619043" y="1506117"/>
                  <a:pt x="2611497" y="1508957"/>
                </a:cubicBezTo>
                <a:cubicBezTo>
                  <a:pt x="2606161" y="1510965"/>
                  <a:pt x="2600482" y="1512181"/>
                  <a:pt x="2594974" y="1513794"/>
                </a:cubicBezTo>
                <a:cubicBezTo>
                  <a:pt x="2591302" y="1521854"/>
                  <a:pt x="2583959" y="1529293"/>
                  <a:pt x="2583959" y="1537976"/>
                </a:cubicBezTo>
                <a:cubicBezTo>
                  <a:pt x="2583959" y="1545185"/>
                  <a:pt x="2591740" y="1550695"/>
                  <a:pt x="2594974" y="1557321"/>
                </a:cubicBezTo>
                <a:cubicBezTo>
                  <a:pt x="2597678" y="1562863"/>
                  <a:pt x="2599493" y="1566747"/>
                  <a:pt x="2600656" y="1569391"/>
                </a:cubicBezTo>
                <a:lnTo>
                  <a:pt x="2601464" y="1571501"/>
                </a:lnTo>
                <a:lnTo>
                  <a:pt x="2599201" y="1568436"/>
                </a:lnTo>
                <a:cubicBezTo>
                  <a:pt x="2596649" y="1565566"/>
                  <a:pt x="2602834" y="1576362"/>
                  <a:pt x="2602432" y="1574025"/>
                </a:cubicBezTo>
                <a:lnTo>
                  <a:pt x="2601464" y="1571501"/>
                </a:lnTo>
                <a:lnTo>
                  <a:pt x="2602992" y="1573569"/>
                </a:lnTo>
                <a:cubicBezTo>
                  <a:pt x="2604962" y="1576413"/>
                  <a:pt x="2607717" y="1580530"/>
                  <a:pt x="2611497" y="1586339"/>
                </a:cubicBezTo>
                <a:cubicBezTo>
                  <a:pt x="2615570" y="1592599"/>
                  <a:pt x="2619277" y="1599058"/>
                  <a:pt x="2622512" y="1605685"/>
                </a:cubicBezTo>
                <a:cubicBezTo>
                  <a:pt x="2624798" y="1610371"/>
                  <a:pt x="2625423" y="1615634"/>
                  <a:pt x="2628018" y="1620194"/>
                </a:cubicBezTo>
                <a:cubicBezTo>
                  <a:pt x="2630979" y="1625393"/>
                  <a:pt x="2636073" y="1629505"/>
                  <a:pt x="2639033" y="1634703"/>
                </a:cubicBezTo>
                <a:cubicBezTo>
                  <a:pt x="2641629" y="1639263"/>
                  <a:pt x="2641321" y="1644971"/>
                  <a:pt x="2644542" y="1649213"/>
                </a:cubicBezTo>
                <a:cubicBezTo>
                  <a:pt x="2648862" y="1654904"/>
                  <a:pt x="2655556" y="1658886"/>
                  <a:pt x="2661063" y="1663722"/>
                </a:cubicBezTo>
                <a:cubicBezTo>
                  <a:pt x="2662899" y="1691128"/>
                  <a:pt x="2662528" y="1718718"/>
                  <a:pt x="2666571" y="1745941"/>
                </a:cubicBezTo>
                <a:cubicBezTo>
                  <a:pt x="2668073" y="1756052"/>
                  <a:pt x="2677586" y="1774959"/>
                  <a:pt x="2677586" y="1774959"/>
                </a:cubicBezTo>
                <a:cubicBezTo>
                  <a:pt x="2675750" y="1799141"/>
                  <a:pt x="2675981" y="1823513"/>
                  <a:pt x="2672078" y="1847505"/>
                </a:cubicBezTo>
                <a:cubicBezTo>
                  <a:pt x="2670435" y="1857598"/>
                  <a:pt x="2661063" y="1876523"/>
                  <a:pt x="2661063" y="1876523"/>
                </a:cubicBezTo>
                <a:cubicBezTo>
                  <a:pt x="2662899" y="1892645"/>
                  <a:pt x="2663171" y="1908963"/>
                  <a:pt x="2666571" y="1924887"/>
                </a:cubicBezTo>
                <a:cubicBezTo>
                  <a:pt x="2668710" y="1934909"/>
                  <a:pt x="2677586" y="1953906"/>
                  <a:pt x="2677586" y="1953906"/>
                </a:cubicBezTo>
                <a:cubicBezTo>
                  <a:pt x="2675750" y="1986149"/>
                  <a:pt x="2676833" y="2018622"/>
                  <a:pt x="2672078" y="2050633"/>
                </a:cubicBezTo>
                <a:cubicBezTo>
                  <a:pt x="2671222" y="2056398"/>
                  <a:pt x="2661063" y="2059331"/>
                  <a:pt x="2661063" y="2065143"/>
                </a:cubicBezTo>
                <a:cubicBezTo>
                  <a:pt x="2661063" y="2180240"/>
                  <a:pt x="2637023" y="2160694"/>
                  <a:pt x="2688601" y="2190890"/>
                </a:cubicBezTo>
                <a:cubicBezTo>
                  <a:pt x="2685492" y="2275489"/>
                  <a:pt x="2696551" y="2301875"/>
                  <a:pt x="2677586" y="2360164"/>
                </a:cubicBezTo>
                <a:cubicBezTo>
                  <a:pt x="2675991" y="2365065"/>
                  <a:pt x="2673673" y="2369771"/>
                  <a:pt x="2672078" y="2374673"/>
                </a:cubicBezTo>
                <a:cubicBezTo>
                  <a:pt x="2663187" y="2402002"/>
                  <a:pt x="2672325" y="2386439"/>
                  <a:pt x="2655556" y="2408527"/>
                </a:cubicBezTo>
                <a:cubicBezTo>
                  <a:pt x="2657392" y="2427873"/>
                  <a:pt x="2659543" y="2447197"/>
                  <a:pt x="2661063" y="2466564"/>
                </a:cubicBezTo>
                <a:cubicBezTo>
                  <a:pt x="2668183" y="2557220"/>
                  <a:pt x="2656451" y="2522117"/>
                  <a:pt x="2672078" y="2563292"/>
                </a:cubicBezTo>
                <a:cubicBezTo>
                  <a:pt x="2647761" y="2614542"/>
                  <a:pt x="2661564" y="2637757"/>
                  <a:pt x="2594974" y="2616492"/>
                </a:cubicBezTo>
                <a:cubicBezTo>
                  <a:pt x="2588753" y="2614506"/>
                  <a:pt x="2587631" y="2606820"/>
                  <a:pt x="2583959" y="2601983"/>
                </a:cubicBezTo>
                <a:cubicBezTo>
                  <a:pt x="2580287" y="2606820"/>
                  <a:pt x="2578367" y="2613159"/>
                  <a:pt x="2572944" y="2616492"/>
                </a:cubicBezTo>
                <a:cubicBezTo>
                  <a:pt x="2543433" y="2634634"/>
                  <a:pt x="2531919" y="2635793"/>
                  <a:pt x="2501348" y="2640674"/>
                </a:cubicBezTo>
                <a:cubicBezTo>
                  <a:pt x="2490361" y="2642428"/>
                  <a:pt x="2479204" y="2643384"/>
                  <a:pt x="2468304" y="2645511"/>
                </a:cubicBezTo>
                <a:cubicBezTo>
                  <a:pt x="2462636" y="2646617"/>
                  <a:pt x="2457448" y="2649241"/>
                  <a:pt x="2451780" y="2650348"/>
                </a:cubicBezTo>
                <a:cubicBezTo>
                  <a:pt x="2393628" y="2661696"/>
                  <a:pt x="2439406" y="2649133"/>
                  <a:pt x="2402214" y="2660020"/>
                </a:cubicBezTo>
                <a:cubicBezTo>
                  <a:pt x="2380184" y="2658408"/>
                  <a:pt x="2358231" y="2655184"/>
                  <a:pt x="2336125" y="2655184"/>
                </a:cubicBezTo>
                <a:cubicBezTo>
                  <a:pt x="2322822" y="2655184"/>
                  <a:pt x="2260835" y="2661929"/>
                  <a:pt x="2242498" y="2664857"/>
                </a:cubicBezTo>
                <a:cubicBezTo>
                  <a:pt x="2235050" y="2666045"/>
                  <a:pt x="2228026" y="2669314"/>
                  <a:pt x="2220468" y="2669693"/>
                </a:cubicBezTo>
                <a:cubicBezTo>
                  <a:pt x="2163621" y="2672545"/>
                  <a:pt x="2106648" y="2672916"/>
                  <a:pt x="2049738" y="2674529"/>
                </a:cubicBezTo>
                <a:cubicBezTo>
                  <a:pt x="1986840" y="2672856"/>
                  <a:pt x="1907625" y="2679603"/>
                  <a:pt x="1840455" y="2664857"/>
                </a:cubicBezTo>
                <a:cubicBezTo>
                  <a:pt x="1834824" y="2663620"/>
                  <a:pt x="1829440" y="2661633"/>
                  <a:pt x="1823933" y="2660020"/>
                </a:cubicBezTo>
                <a:cubicBezTo>
                  <a:pt x="1814754" y="2661633"/>
                  <a:pt x="1805160" y="2661970"/>
                  <a:pt x="1796395" y="2664857"/>
                </a:cubicBezTo>
                <a:cubicBezTo>
                  <a:pt x="1790199" y="2666898"/>
                  <a:pt x="1786258" y="2673000"/>
                  <a:pt x="1779873" y="2674529"/>
                </a:cubicBezTo>
                <a:cubicBezTo>
                  <a:pt x="1765594" y="2677949"/>
                  <a:pt x="1750500" y="2677754"/>
                  <a:pt x="1735813" y="2679365"/>
                </a:cubicBezTo>
                <a:cubicBezTo>
                  <a:pt x="1713783" y="2677754"/>
                  <a:pt x="1691530" y="2677722"/>
                  <a:pt x="1669725" y="2674529"/>
                </a:cubicBezTo>
                <a:cubicBezTo>
                  <a:pt x="1658271" y="2672853"/>
                  <a:pt x="1636680" y="2664857"/>
                  <a:pt x="1636680" y="2664857"/>
                </a:cubicBezTo>
                <a:cubicBezTo>
                  <a:pt x="1614650" y="2666468"/>
                  <a:pt x="1592502" y="2667127"/>
                  <a:pt x="1570590" y="2669693"/>
                </a:cubicBezTo>
                <a:cubicBezTo>
                  <a:pt x="1564835" y="2670366"/>
                  <a:pt x="1559761" y="2673530"/>
                  <a:pt x="1554069" y="2674529"/>
                </a:cubicBezTo>
                <a:cubicBezTo>
                  <a:pt x="1541340" y="2676764"/>
                  <a:pt x="1528368" y="2677754"/>
                  <a:pt x="1515515" y="2679365"/>
                </a:cubicBezTo>
                <a:cubicBezTo>
                  <a:pt x="1445754" y="2677754"/>
                  <a:pt x="1376019" y="2674529"/>
                  <a:pt x="1306234" y="2674529"/>
                </a:cubicBezTo>
                <a:cubicBezTo>
                  <a:pt x="1048812" y="2674529"/>
                  <a:pt x="1345264" y="2686786"/>
                  <a:pt x="1107966" y="2674529"/>
                </a:cubicBezTo>
                <a:cubicBezTo>
                  <a:pt x="1106130" y="2669693"/>
                  <a:pt x="1104053" y="2664922"/>
                  <a:pt x="1102458" y="2660020"/>
                </a:cubicBezTo>
                <a:cubicBezTo>
                  <a:pt x="1100379" y="2653628"/>
                  <a:pt x="1104372" y="2641978"/>
                  <a:pt x="1096951" y="2640674"/>
                </a:cubicBezTo>
                <a:cubicBezTo>
                  <a:pt x="1087950" y="2639093"/>
                  <a:pt x="1082390" y="2650499"/>
                  <a:pt x="1074921" y="2655184"/>
                </a:cubicBezTo>
                <a:cubicBezTo>
                  <a:pt x="1069535" y="2658562"/>
                  <a:pt x="1064319" y="2662257"/>
                  <a:pt x="1058399" y="2664857"/>
                </a:cubicBezTo>
                <a:cubicBezTo>
                  <a:pt x="1044845" y="2670808"/>
                  <a:pt x="1021515" y="2672674"/>
                  <a:pt x="1008831" y="2674529"/>
                </a:cubicBezTo>
                <a:cubicBezTo>
                  <a:pt x="939070" y="2672916"/>
                  <a:pt x="869165" y="2673958"/>
                  <a:pt x="799549" y="2669693"/>
                </a:cubicBezTo>
                <a:cubicBezTo>
                  <a:pt x="789687" y="2669088"/>
                  <a:pt x="781390" y="2662765"/>
                  <a:pt x="772012" y="2660020"/>
                </a:cubicBezTo>
                <a:cubicBezTo>
                  <a:pt x="764831" y="2657918"/>
                  <a:pt x="757261" y="2657009"/>
                  <a:pt x="749982" y="2655184"/>
                </a:cubicBezTo>
                <a:cubicBezTo>
                  <a:pt x="744401" y="2653784"/>
                  <a:pt x="738967" y="2651959"/>
                  <a:pt x="733460" y="2650348"/>
                </a:cubicBezTo>
                <a:cubicBezTo>
                  <a:pt x="715101" y="2651959"/>
                  <a:pt x="696363" y="2651540"/>
                  <a:pt x="678385" y="2655184"/>
                </a:cubicBezTo>
                <a:cubicBezTo>
                  <a:pt x="671936" y="2656491"/>
                  <a:pt x="667912" y="2662496"/>
                  <a:pt x="661863" y="2664857"/>
                </a:cubicBezTo>
                <a:cubicBezTo>
                  <a:pt x="651253" y="2668998"/>
                  <a:pt x="639599" y="2670743"/>
                  <a:pt x="628819" y="2674529"/>
                </a:cubicBezTo>
                <a:cubicBezTo>
                  <a:pt x="560791" y="2698425"/>
                  <a:pt x="643432" y="2673477"/>
                  <a:pt x="590266" y="2689038"/>
                </a:cubicBezTo>
                <a:cubicBezTo>
                  <a:pt x="579251" y="2687426"/>
                  <a:pt x="566308" y="2689903"/>
                  <a:pt x="557222" y="2684203"/>
                </a:cubicBezTo>
                <a:cubicBezTo>
                  <a:pt x="551062" y="2680340"/>
                  <a:pt x="559188" y="2665915"/>
                  <a:pt x="551714" y="2664857"/>
                </a:cubicBezTo>
                <a:cubicBezTo>
                  <a:pt x="497313" y="2657151"/>
                  <a:pt x="441566" y="2661633"/>
                  <a:pt x="386491" y="2660020"/>
                </a:cubicBezTo>
                <a:cubicBezTo>
                  <a:pt x="375476" y="2658408"/>
                  <a:pt x="364397" y="2657107"/>
                  <a:pt x="353447" y="2655184"/>
                </a:cubicBezTo>
                <a:cubicBezTo>
                  <a:pt x="346025" y="2653880"/>
                  <a:pt x="338986" y="2650348"/>
                  <a:pt x="331417" y="2650348"/>
                </a:cubicBezTo>
                <a:cubicBezTo>
                  <a:pt x="311139" y="2650348"/>
                  <a:pt x="291029" y="2653571"/>
                  <a:pt x="270835" y="2655184"/>
                </a:cubicBezTo>
                <a:cubicBezTo>
                  <a:pt x="263491" y="2658408"/>
                  <a:pt x="256856" y="2666270"/>
                  <a:pt x="248805" y="2664857"/>
                </a:cubicBezTo>
                <a:cubicBezTo>
                  <a:pt x="243112" y="2663856"/>
                  <a:pt x="244706" y="2655293"/>
                  <a:pt x="243298" y="2650348"/>
                </a:cubicBezTo>
                <a:cubicBezTo>
                  <a:pt x="241028" y="2642372"/>
                  <a:pt x="246617" y="2628901"/>
                  <a:pt x="237790" y="2626166"/>
                </a:cubicBezTo>
                <a:cubicBezTo>
                  <a:pt x="210037" y="2617564"/>
                  <a:pt x="179044" y="2622941"/>
                  <a:pt x="149671" y="2621329"/>
                </a:cubicBezTo>
                <a:cubicBezTo>
                  <a:pt x="124938" y="2599610"/>
                  <a:pt x="140538" y="2608983"/>
                  <a:pt x="100104" y="2597147"/>
                </a:cubicBezTo>
                <a:lnTo>
                  <a:pt x="83582" y="2592310"/>
                </a:lnTo>
                <a:cubicBezTo>
                  <a:pt x="81747" y="2587474"/>
                  <a:pt x="78074" y="2582900"/>
                  <a:pt x="78074" y="2577802"/>
                </a:cubicBezTo>
                <a:cubicBezTo>
                  <a:pt x="78074" y="2524697"/>
                  <a:pt x="79108" y="2525805"/>
                  <a:pt x="89089" y="2490746"/>
                </a:cubicBezTo>
                <a:cubicBezTo>
                  <a:pt x="77072" y="2459088"/>
                  <a:pt x="93762" y="2490160"/>
                  <a:pt x="67060" y="2471401"/>
                </a:cubicBezTo>
                <a:cubicBezTo>
                  <a:pt x="61890" y="2467769"/>
                  <a:pt x="59717" y="2461728"/>
                  <a:pt x="56045" y="2456891"/>
                </a:cubicBezTo>
                <a:cubicBezTo>
                  <a:pt x="57880" y="2443994"/>
                  <a:pt x="61552" y="2431198"/>
                  <a:pt x="61552" y="2418199"/>
                </a:cubicBezTo>
                <a:cubicBezTo>
                  <a:pt x="61552" y="2398788"/>
                  <a:pt x="58787" y="2379425"/>
                  <a:pt x="56045" y="2360164"/>
                </a:cubicBezTo>
                <a:cubicBezTo>
                  <a:pt x="54663" y="2350452"/>
                  <a:pt x="48686" y="2335942"/>
                  <a:pt x="45030" y="2326308"/>
                </a:cubicBezTo>
                <a:cubicBezTo>
                  <a:pt x="46865" y="2284393"/>
                  <a:pt x="45784" y="2242301"/>
                  <a:pt x="50537" y="2200562"/>
                </a:cubicBezTo>
                <a:cubicBezTo>
                  <a:pt x="51354" y="2193389"/>
                  <a:pt x="60125" y="2188317"/>
                  <a:pt x="61552" y="2181217"/>
                </a:cubicBezTo>
                <a:cubicBezTo>
                  <a:pt x="65711" y="2160517"/>
                  <a:pt x="64264" y="2139219"/>
                  <a:pt x="67060" y="2118343"/>
                </a:cubicBezTo>
                <a:cubicBezTo>
                  <a:pt x="70587" y="2092016"/>
                  <a:pt x="71503" y="2105702"/>
                  <a:pt x="83582" y="2084489"/>
                </a:cubicBezTo>
                <a:cubicBezTo>
                  <a:pt x="94305" y="2065656"/>
                  <a:pt x="84004" y="2072340"/>
                  <a:pt x="94597" y="2050633"/>
                </a:cubicBezTo>
                <a:cubicBezTo>
                  <a:pt x="97204" y="2045291"/>
                  <a:pt x="101939" y="2040961"/>
                  <a:pt x="105611" y="2036125"/>
                </a:cubicBezTo>
                <a:cubicBezTo>
                  <a:pt x="104815" y="2032632"/>
                  <a:pt x="99437" y="2003810"/>
                  <a:pt x="94597" y="1997434"/>
                </a:cubicBezTo>
                <a:cubicBezTo>
                  <a:pt x="90276" y="1991742"/>
                  <a:pt x="83582" y="1987761"/>
                  <a:pt x="78074" y="1982924"/>
                </a:cubicBezTo>
                <a:cubicBezTo>
                  <a:pt x="74403" y="1932948"/>
                  <a:pt x="68223" y="1883065"/>
                  <a:pt x="67060" y="1832996"/>
                </a:cubicBezTo>
                <a:cubicBezTo>
                  <a:pt x="66385" y="1803939"/>
                  <a:pt x="73945" y="1774979"/>
                  <a:pt x="72567" y="1745941"/>
                </a:cubicBezTo>
                <a:cubicBezTo>
                  <a:pt x="72239" y="1739010"/>
                  <a:pt x="54104" y="1700568"/>
                  <a:pt x="50537" y="1692740"/>
                </a:cubicBezTo>
                <a:cubicBezTo>
                  <a:pt x="42792" y="1645132"/>
                  <a:pt x="39522" y="1631978"/>
                  <a:pt x="39522" y="1571831"/>
                </a:cubicBezTo>
                <a:cubicBezTo>
                  <a:pt x="39522" y="1563610"/>
                  <a:pt x="41744" y="1555345"/>
                  <a:pt x="45030" y="1547648"/>
                </a:cubicBezTo>
                <a:cubicBezTo>
                  <a:pt x="47354" y="1542206"/>
                  <a:pt x="52373" y="1537976"/>
                  <a:pt x="56045" y="1533139"/>
                </a:cubicBezTo>
                <a:cubicBezTo>
                  <a:pt x="51726" y="1525553"/>
                  <a:pt x="41799" y="1506120"/>
                  <a:pt x="34015" y="1499284"/>
                </a:cubicBezTo>
                <a:cubicBezTo>
                  <a:pt x="29336" y="1495175"/>
                  <a:pt x="23001" y="1492835"/>
                  <a:pt x="17492" y="1489612"/>
                </a:cubicBezTo>
                <a:cubicBezTo>
                  <a:pt x="-7845" y="1456237"/>
                  <a:pt x="-3723" y="1468515"/>
                  <a:pt x="17492" y="1397721"/>
                </a:cubicBezTo>
                <a:cubicBezTo>
                  <a:pt x="19474" y="1391106"/>
                  <a:pt x="28507" y="1388047"/>
                  <a:pt x="34015" y="1383211"/>
                </a:cubicBezTo>
                <a:cubicBezTo>
                  <a:pt x="52232" y="1335215"/>
                  <a:pt x="21669" y="1408531"/>
                  <a:pt x="56045" y="1354192"/>
                </a:cubicBezTo>
                <a:cubicBezTo>
                  <a:pt x="61683" y="1345279"/>
                  <a:pt x="67060" y="1325174"/>
                  <a:pt x="67060" y="1325174"/>
                </a:cubicBezTo>
                <a:cubicBezTo>
                  <a:pt x="65223" y="1305829"/>
                  <a:pt x="63752" y="1286453"/>
                  <a:pt x="61552" y="1267137"/>
                </a:cubicBezTo>
                <a:cubicBezTo>
                  <a:pt x="58890" y="1243761"/>
                  <a:pt x="55287" y="1222370"/>
                  <a:pt x="50537" y="1199428"/>
                </a:cubicBezTo>
                <a:cubicBezTo>
                  <a:pt x="48863" y="1191340"/>
                  <a:pt x="46865" y="1183306"/>
                  <a:pt x="45030" y="1175246"/>
                </a:cubicBezTo>
                <a:cubicBezTo>
                  <a:pt x="43193" y="1147839"/>
                  <a:pt x="44159" y="1120177"/>
                  <a:pt x="39522" y="1093027"/>
                </a:cubicBezTo>
                <a:cubicBezTo>
                  <a:pt x="38541" y="1087279"/>
                  <a:pt x="29106" y="1084307"/>
                  <a:pt x="28507" y="1078518"/>
                </a:cubicBezTo>
                <a:cubicBezTo>
                  <a:pt x="26283" y="1057036"/>
                  <a:pt x="32651" y="1043423"/>
                  <a:pt x="39522" y="1025317"/>
                </a:cubicBezTo>
                <a:cubicBezTo>
                  <a:pt x="41358" y="1012420"/>
                  <a:pt x="41136" y="999166"/>
                  <a:pt x="45030" y="986626"/>
                </a:cubicBezTo>
                <a:cubicBezTo>
                  <a:pt x="46772" y="981018"/>
                  <a:pt x="56045" y="977930"/>
                  <a:pt x="56045" y="972117"/>
                </a:cubicBezTo>
                <a:cubicBezTo>
                  <a:pt x="56045" y="960380"/>
                  <a:pt x="48271" y="949647"/>
                  <a:pt x="45030" y="938262"/>
                </a:cubicBezTo>
                <a:cubicBezTo>
                  <a:pt x="35502" y="904796"/>
                  <a:pt x="46639" y="923454"/>
                  <a:pt x="28507" y="899571"/>
                </a:cubicBezTo>
                <a:cubicBezTo>
                  <a:pt x="26672" y="893122"/>
                  <a:pt x="25981" y="886334"/>
                  <a:pt x="23001" y="880225"/>
                </a:cubicBezTo>
                <a:cubicBezTo>
                  <a:pt x="20392" y="874882"/>
                  <a:pt x="14946" y="870915"/>
                  <a:pt x="11986" y="865717"/>
                </a:cubicBezTo>
                <a:cubicBezTo>
                  <a:pt x="9389" y="861157"/>
                  <a:pt x="8314" y="856043"/>
                  <a:pt x="6477" y="851207"/>
                </a:cubicBezTo>
                <a:cubicBezTo>
                  <a:pt x="8314" y="835085"/>
                  <a:pt x="9180" y="818857"/>
                  <a:pt x="11986" y="802843"/>
                </a:cubicBezTo>
                <a:cubicBezTo>
                  <a:pt x="12868" y="797804"/>
                  <a:pt x="15965" y="793253"/>
                  <a:pt x="17492" y="788334"/>
                </a:cubicBezTo>
                <a:cubicBezTo>
                  <a:pt x="21475" y="775508"/>
                  <a:pt x="24836" y="762539"/>
                  <a:pt x="28507" y="749643"/>
                </a:cubicBezTo>
                <a:cubicBezTo>
                  <a:pt x="32179" y="678709"/>
                  <a:pt x="32666" y="607592"/>
                  <a:pt x="39522" y="536841"/>
                </a:cubicBezTo>
                <a:cubicBezTo>
                  <a:pt x="40083" y="531049"/>
                  <a:pt x="47253" y="527379"/>
                  <a:pt x="50537" y="522331"/>
                </a:cubicBezTo>
                <a:cubicBezTo>
                  <a:pt x="54610" y="516072"/>
                  <a:pt x="57880" y="509434"/>
                  <a:pt x="61552" y="502986"/>
                </a:cubicBezTo>
                <a:cubicBezTo>
                  <a:pt x="59717" y="488477"/>
                  <a:pt x="61302" y="473308"/>
                  <a:pt x="56045" y="459459"/>
                </a:cubicBezTo>
                <a:cubicBezTo>
                  <a:pt x="51859" y="448431"/>
                  <a:pt x="34015" y="430440"/>
                  <a:pt x="34015" y="430440"/>
                </a:cubicBezTo>
                <a:cubicBezTo>
                  <a:pt x="35851" y="412707"/>
                  <a:pt x="36843" y="394890"/>
                  <a:pt x="39522" y="377240"/>
                </a:cubicBezTo>
                <a:cubicBezTo>
                  <a:pt x="41673" y="363074"/>
                  <a:pt x="46292" y="356435"/>
                  <a:pt x="50537" y="343386"/>
                </a:cubicBezTo>
                <a:cubicBezTo>
                  <a:pt x="52616" y="336994"/>
                  <a:pt x="54208" y="330488"/>
                  <a:pt x="56045" y="324039"/>
                </a:cubicBezTo>
                <a:cubicBezTo>
                  <a:pt x="53168" y="235605"/>
                  <a:pt x="65790" y="199226"/>
                  <a:pt x="45030" y="135419"/>
                </a:cubicBezTo>
                <a:cubicBezTo>
                  <a:pt x="43436" y="130518"/>
                  <a:pt x="41358" y="125746"/>
                  <a:pt x="39522" y="120911"/>
                </a:cubicBezTo>
                <a:cubicBezTo>
                  <a:pt x="43193" y="111238"/>
                  <a:pt x="44097" y="100376"/>
                  <a:pt x="50537" y="91892"/>
                </a:cubicBezTo>
                <a:cubicBezTo>
                  <a:pt x="59818" y="79665"/>
                  <a:pt x="63802" y="77174"/>
                  <a:pt x="67060" y="62874"/>
                </a:cubicBezTo>
                <a:cubicBezTo>
                  <a:pt x="67780" y="59712"/>
                  <a:pt x="32180" y="27406"/>
                  <a:pt x="78074" y="19345"/>
                </a:cubicBezTo>
                <a:cubicBezTo>
                  <a:pt x="123969" y="11285"/>
                  <a:pt x="254420" y="18651"/>
                  <a:pt x="342432" y="14510"/>
                </a:cubicBezTo>
                <a:cubicBezTo>
                  <a:pt x="402244" y="11696"/>
                  <a:pt x="401971" y="8065"/>
                  <a:pt x="389783" y="5467"/>
                </a:cubicBezTo>
                <a:lnTo>
                  <a:pt x="379134" y="3850"/>
                </a:lnTo>
                <a:lnTo>
                  <a:pt x="391675" y="4984"/>
                </a:lnTo>
                <a:cubicBezTo>
                  <a:pt x="405570" y="6135"/>
                  <a:pt x="425277" y="7675"/>
                  <a:pt x="452581" y="9673"/>
                </a:cubicBezTo>
                <a:cubicBezTo>
                  <a:pt x="461759" y="11285"/>
                  <a:pt x="471087" y="12347"/>
                  <a:pt x="480117" y="14510"/>
                </a:cubicBezTo>
                <a:cubicBezTo>
                  <a:pt x="491319" y="17193"/>
                  <a:pt x="513162" y="24183"/>
                  <a:pt x="513162" y="24183"/>
                </a:cubicBezTo>
                <a:cubicBezTo>
                  <a:pt x="555386" y="22570"/>
                  <a:pt x="597570" y="19345"/>
                  <a:pt x="639834" y="19345"/>
                </a:cubicBezTo>
                <a:cubicBezTo>
                  <a:pt x="678433" y="19345"/>
                  <a:pt x="703625" y="23847"/>
                  <a:pt x="738967" y="29019"/>
                </a:cubicBezTo>
                <a:lnTo>
                  <a:pt x="860131" y="24183"/>
                </a:lnTo>
                <a:cubicBezTo>
                  <a:pt x="887726" y="22668"/>
                  <a:pt x="920364" y="19408"/>
                  <a:pt x="948250" y="14510"/>
                </a:cubicBezTo>
                <a:cubicBezTo>
                  <a:pt x="965532" y="11475"/>
                  <a:pt x="971061" y="9445"/>
                  <a:pt x="986801" y="4837"/>
                </a:cubicBezTo>
                <a:lnTo>
                  <a:pt x="1107966" y="9673"/>
                </a:lnTo>
                <a:lnTo>
                  <a:pt x="1498994" y="19345"/>
                </a:lnTo>
                <a:cubicBezTo>
                  <a:pt x="1554069" y="22570"/>
                  <a:pt x="1609247" y="24631"/>
                  <a:pt x="1664217" y="29019"/>
                </a:cubicBezTo>
                <a:cubicBezTo>
                  <a:pt x="1669998" y="29480"/>
                  <a:pt x="1675232" y="35467"/>
                  <a:pt x="1680740" y="33855"/>
                </a:cubicBezTo>
                <a:cubicBezTo>
                  <a:pt x="1688129" y="31692"/>
                  <a:pt x="1689639" y="20756"/>
                  <a:pt x="1697262" y="19345"/>
                </a:cubicBezTo>
                <a:cubicBezTo>
                  <a:pt x="1726062" y="14021"/>
                  <a:pt x="1756008" y="16122"/>
                  <a:pt x="1785382" y="14510"/>
                </a:cubicBezTo>
                <a:cubicBezTo>
                  <a:pt x="1812918" y="16122"/>
                  <a:pt x="1840563" y="16670"/>
                  <a:pt x="1867992" y="19345"/>
                </a:cubicBezTo>
                <a:cubicBezTo>
                  <a:pt x="1873762" y="19908"/>
                  <a:pt x="1878789" y="25021"/>
                  <a:pt x="1884515" y="24183"/>
                </a:cubicBezTo>
                <a:cubicBezTo>
                  <a:pt x="1891044" y="23227"/>
                  <a:pt x="1894758" y="16348"/>
                  <a:pt x="1901036" y="14510"/>
                </a:cubicBezTo>
                <a:cubicBezTo>
                  <a:pt x="1917094" y="9811"/>
                  <a:pt x="1934185" y="8443"/>
                  <a:pt x="1950605" y="4837"/>
                </a:cubicBezTo>
                <a:cubicBezTo>
                  <a:pt x="1956236" y="3601"/>
                  <a:pt x="1961620" y="1613"/>
                  <a:pt x="1967126" y="0"/>
                </a:cubicBezTo>
                <a:close/>
              </a:path>
            </a:pathLst>
          </a:cu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978970D7-05FB-4318-8C63-78B123F02F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914" y="2194453"/>
            <a:ext cx="2475191" cy="246909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3FF3A10D-9518-4A5D-92B4-58E33F98C3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8993" y="2194453"/>
            <a:ext cx="2469094" cy="246909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89D725E7-A223-4D31-B41C-4DBADCCC77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932" y="2194453"/>
            <a:ext cx="2469094" cy="2469094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AD7B401B-C001-4E24-A6A6-21D4CEFAFE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7974" y="2194453"/>
            <a:ext cx="2469094" cy="2469094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xmlns="" id="{60902FB4-8FE5-47A8-A1BA-664A60F35A3D}"/>
              </a:ext>
            </a:extLst>
          </p:cNvPr>
          <p:cNvSpPr txBox="1"/>
          <p:nvPr/>
        </p:nvSpPr>
        <p:spPr>
          <a:xfrm>
            <a:off x="8853799" y="770234"/>
            <a:ext cx="284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>
                <a:solidFill>
                  <a:srgbClr val="806E5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TEXT HERE</a:t>
            </a:r>
            <a:endParaRPr lang="zh-CN" altLang="en-US" sz="2400">
              <a:solidFill>
                <a:srgbClr val="806E56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11C03845-49D3-4C59-8B5D-3C1E13619470}"/>
              </a:ext>
            </a:extLst>
          </p:cNvPr>
          <p:cNvSpPr txBox="1"/>
          <p:nvPr/>
        </p:nvSpPr>
        <p:spPr>
          <a:xfrm>
            <a:off x="5613769" y="5500106"/>
            <a:ext cx="6083299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pellentesque habitant morbi tristique senectus et netus et malesuada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xmlns="" id="{A8494C5D-3D41-4C02-A551-5FC9BF2C0DD5}"/>
              </a:ext>
            </a:extLst>
          </p:cNvPr>
          <p:cNvSpPr txBox="1"/>
          <p:nvPr/>
        </p:nvSpPr>
        <p:spPr>
          <a:xfrm>
            <a:off x="384960" y="1334896"/>
            <a:ext cx="6083299" cy="58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>
                <a:solidFill>
                  <a:srgbClr val="806E56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pellentesque habitant morbi tristique senectus et netus et malesuada fames ac turpis egestas</a:t>
            </a:r>
            <a:endParaRPr lang="en-US" altLang="zh-CN" sz="1400">
              <a:solidFill>
                <a:srgbClr val="806E56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5194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343</Words>
  <Application>Microsoft Office PowerPoint</Application>
  <PresentationFormat>宽屏</PresentationFormat>
  <Paragraphs>77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思源宋体 CN Heavy</vt:lpstr>
      <vt:lpstr>思源宋体 CN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 ptmo ban.com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keywords>51PPT模板网</cp:keywords>
  <dc:description>www.51p ptm oban.com</dc:description>
  <cp:lastModifiedBy>YANGs</cp:lastModifiedBy>
  <cp:revision>18</cp:revision>
  <dcterms:created xsi:type="dcterms:W3CDTF">2020-09-09T02:59:11Z</dcterms:created>
  <dcterms:modified xsi:type="dcterms:W3CDTF">2020-09-13T13:05:06Z</dcterms:modified>
</cp:coreProperties>
</file>